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2CA6-3AE0-4F43-BEDC-C816BF4B9515}" type="datetimeFigureOut">
              <a:rPr lang="pt-BR" smtClean="0"/>
              <a:t>15/05/2025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F16A-1042-4BF3-8698-66DF5AFC4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544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2CA6-3AE0-4F43-BEDC-C816BF4B9515}" type="datetimeFigureOut">
              <a:rPr lang="pt-BR" smtClean="0"/>
              <a:t>15/05/2025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F16A-1042-4BF3-8698-66DF5AFC4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11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2CA6-3AE0-4F43-BEDC-C816BF4B9515}" type="datetimeFigureOut">
              <a:rPr lang="pt-BR" smtClean="0"/>
              <a:t>15/05/2025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F16A-1042-4BF3-8698-66DF5AFC4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2204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2CA6-3AE0-4F43-BEDC-C816BF4B9515}" type="datetimeFigureOut">
              <a:rPr lang="pt-BR" smtClean="0"/>
              <a:t>15/05/2025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F16A-1042-4BF3-8698-66DF5AFC4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1169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2CA6-3AE0-4F43-BEDC-C816BF4B9515}" type="datetimeFigureOut">
              <a:rPr lang="pt-BR" smtClean="0"/>
              <a:t>15/05/2025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F16A-1042-4BF3-8698-66DF5AFC4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183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2CA6-3AE0-4F43-BEDC-C816BF4B9515}" type="datetimeFigureOut">
              <a:rPr lang="pt-BR" smtClean="0"/>
              <a:t>15/05/2025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F16A-1042-4BF3-8698-66DF5AFC4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1953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2CA6-3AE0-4F43-BEDC-C816BF4B9515}" type="datetimeFigureOut">
              <a:rPr lang="pt-BR" smtClean="0"/>
              <a:t>15/05/2025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F16A-1042-4BF3-8698-66DF5AFC4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8030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2CA6-3AE0-4F43-BEDC-C816BF4B9515}" type="datetimeFigureOut">
              <a:rPr lang="pt-BR" smtClean="0"/>
              <a:t>15/05/2025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F16A-1042-4BF3-8698-66DF5AFC4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1068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2CA6-3AE0-4F43-BEDC-C816BF4B9515}" type="datetimeFigureOut">
              <a:rPr lang="pt-BR" smtClean="0"/>
              <a:t>15/05/2025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F16A-1042-4BF3-8698-66DF5AFC4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096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2CA6-3AE0-4F43-BEDC-C816BF4B9515}" type="datetimeFigureOut">
              <a:rPr lang="pt-BR" smtClean="0"/>
              <a:t>15/05/2025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F16A-1042-4BF3-8698-66DF5AFC4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3972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2CA6-3AE0-4F43-BEDC-C816BF4B9515}" type="datetimeFigureOut">
              <a:rPr lang="pt-BR" smtClean="0"/>
              <a:t>15/05/2025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F16A-1042-4BF3-8698-66DF5AFC4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5570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82CA6-3AE0-4F43-BEDC-C816BF4B9515}" type="datetimeFigureOut">
              <a:rPr lang="pt-BR" smtClean="0"/>
              <a:t>15/05/2025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5F16A-1042-4BF3-8698-66DF5AFC4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195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930102" y="2016277"/>
            <a:ext cx="32707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MACROENTREGA #número</a:t>
            </a:r>
            <a:endParaRPr lang="pt-BR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930102" y="2416387"/>
            <a:ext cx="54271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TÍTULO DO PROJETO, EM LETRA MAIÚSCULA, FONTE 36, NEGRITO</a:t>
            </a:r>
            <a:endParaRPr lang="pt-BR" sz="3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930102" y="4441614"/>
            <a:ext cx="26365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NOME DA EMPRESA</a:t>
            </a:r>
            <a:endParaRPr lang="pt-BR" sz="20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6819288" y="690154"/>
            <a:ext cx="0" cy="547769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7" name="Grupo 16"/>
          <p:cNvGrpSpPr/>
          <p:nvPr/>
        </p:nvGrpSpPr>
        <p:grpSpPr>
          <a:xfrm>
            <a:off x="7281320" y="1703623"/>
            <a:ext cx="3960576" cy="3450754"/>
            <a:chOff x="7281320" y="1145143"/>
            <a:chExt cx="3960576" cy="3450754"/>
          </a:xfrm>
        </p:grpSpPr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81320" y="1145143"/>
              <a:ext cx="2160576" cy="2160000"/>
            </a:xfrm>
            <a:prstGeom prst="rect">
              <a:avLst/>
            </a:prstGeom>
          </p:spPr>
        </p:pic>
        <p:pic>
          <p:nvPicPr>
            <p:cNvPr id="8" name="Imagem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1896" y="1325143"/>
              <a:ext cx="1800000" cy="1800000"/>
            </a:xfrm>
            <a:prstGeom prst="rect">
              <a:avLst/>
            </a:prstGeom>
          </p:spPr>
        </p:pic>
        <p:sp>
          <p:nvSpPr>
            <p:cNvPr id="11" name="CaixaDeTexto 10"/>
            <p:cNvSpPr txBox="1"/>
            <p:nvPr/>
          </p:nvSpPr>
          <p:spPr>
            <a:xfrm>
              <a:off x="7281320" y="3500096"/>
              <a:ext cx="36716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POLO DE INOVAÇÃO DE MATÃO</a:t>
              </a:r>
              <a:endParaRPr lang="pt-BR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7281320" y="3850991"/>
              <a:ext cx="22215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UNIDADE EMBRAPII</a:t>
              </a:r>
              <a:endParaRPr lang="pt-BR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7281320" y="4318898"/>
              <a:ext cx="32791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solidFill>
                    <a:schemeClr val="bg1">
                      <a:lumMod val="50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TECNOLOGIA E ENGENHARIA DE ALIMENTOS</a:t>
              </a:r>
              <a:endParaRPr lang="pt-BR" sz="12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cxnSp>
          <p:nvCxnSpPr>
            <p:cNvPr id="15" name="Conector reto 14"/>
            <p:cNvCxnSpPr/>
            <p:nvPr/>
          </p:nvCxnSpPr>
          <p:spPr>
            <a:xfrm>
              <a:off x="7401553" y="4266346"/>
              <a:ext cx="3396343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4308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to 9"/>
          <p:cNvCxnSpPr/>
          <p:nvPr/>
        </p:nvCxnSpPr>
        <p:spPr>
          <a:xfrm>
            <a:off x="6819288" y="690154"/>
            <a:ext cx="0" cy="547769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7466831" y="1496947"/>
            <a:ext cx="30176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COORDENADOR DE PROJETO</a:t>
            </a:r>
            <a:endParaRPr lang="pt-BR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7466831" y="1835501"/>
            <a:ext cx="22915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Nome do Coordenador</a:t>
            </a:r>
            <a:endParaRPr lang="pt-BR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7466831" y="2512609"/>
            <a:ext cx="18133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EQUIPE TÉCNICA</a:t>
            </a:r>
            <a:endParaRPr lang="pt-BR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7466831" y="2851163"/>
            <a:ext cx="909223" cy="26318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Nome 1</a:t>
            </a:r>
          </a:p>
          <a:p>
            <a:pPr>
              <a:lnSpc>
                <a:spcPct val="150000"/>
              </a:lnSpc>
            </a:pPr>
            <a:r>
              <a:rPr lang="pt-BR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Nome 2</a:t>
            </a:r>
          </a:p>
          <a:p>
            <a:pPr>
              <a:lnSpc>
                <a:spcPct val="150000"/>
              </a:lnSpc>
            </a:pPr>
            <a:r>
              <a:rPr lang="pt-BR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Nome 3</a:t>
            </a:r>
          </a:p>
          <a:p>
            <a:pPr>
              <a:lnSpc>
                <a:spcPct val="150000"/>
              </a:lnSpc>
            </a:pPr>
            <a:r>
              <a:rPr lang="pt-BR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Nome 4</a:t>
            </a:r>
          </a:p>
          <a:p>
            <a:pPr>
              <a:lnSpc>
                <a:spcPct val="150000"/>
              </a:lnSpc>
            </a:pPr>
            <a:r>
              <a:rPr lang="pt-BR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Nome 5</a:t>
            </a:r>
          </a:p>
          <a:p>
            <a:pPr>
              <a:lnSpc>
                <a:spcPct val="150000"/>
              </a:lnSpc>
            </a:pPr>
            <a:r>
              <a:rPr lang="pt-BR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Nome 6</a:t>
            </a:r>
          </a:p>
          <a:p>
            <a:pPr>
              <a:lnSpc>
                <a:spcPct val="150000"/>
              </a:lnSpc>
            </a:pPr>
            <a:r>
              <a:rPr lang="pt-BR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Nome 7</a:t>
            </a:r>
            <a:endParaRPr lang="pt-BR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1182920" y="2389498"/>
            <a:ext cx="40999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MACROENTREGA #número</a:t>
            </a:r>
            <a:endParaRPr lang="pt-BR" sz="2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1182920" y="2789608"/>
            <a:ext cx="28215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Título da </a:t>
            </a:r>
            <a:r>
              <a:rPr lang="pt-BR" sz="20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macroentrega</a:t>
            </a:r>
            <a:endParaRPr lang="pt-BR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2" name="Imagem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920" y="3574437"/>
            <a:ext cx="482509" cy="482509"/>
          </a:xfrm>
          <a:prstGeom prst="rect">
            <a:avLst/>
          </a:prstGeom>
        </p:spPr>
      </p:pic>
      <p:sp>
        <p:nvSpPr>
          <p:cNvPr id="23" name="CaixaDeTexto 22"/>
          <p:cNvSpPr txBox="1"/>
          <p:nvPr/>
        </p:nvSpPr>
        <p:spPr>
          <a:xfrm>
            <a:off x="1639444" y="3615636"/>
            <a:ext cx="3907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PERÍODO DA MACROENTREGA</a:t>
            </a:r>
            <a:endParaRPr lang="pt-BR" sz="20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182920" y="4098145"/>
            <a:ext cx="36487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De XX/XX/XXXX a XX/XX/XXXX</a:t>
            </a:r>
            <a:endParaRPr lang="pt-BR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0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607207" y="847513"/>
            <a:ext cx="533043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OBJETIVOS DA MACROENTREGA</a:t>
            </a:r>
            <a:endParaRPr lang="pt-BR" sz="2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190" y="823734"/>
            <a:ext cx="540000" cy="5400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980191" y="2306494"/>
            <a:ext cx="10155810" cy="284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pt-BR" dirty="0" smtClean="0"/>
              <a:t>ESCREVA AQUI OS OBJETIVOS DA MACROENTREGA: </a:t>
            </a:r>
            <a:r>
              <a:rPr lang="pt-BR" dirty="0" err="1" smtClean="0"/>
              <a:t>Lorem</a:t>
            </a:r>
            <a:r>
              <a:rPr lang="pt-BR" dirty="0" smtClean="0"/>
              <a:t> </a:t>
            </a:r>
            <a:r>
              <a:rPr lang="pt-BR" dirty="0"/>
              <a:t>ipsum </a:t>
            </a:r>
            <a:r>
              <a:rPr lang="pt-BR" dirty="0" err="1"/>
              <a:t>dolor</a:t>
            </a:r>
            <a:r>
              <a:rPr lang="pt-BR" dirty="0"/>
              <a:t>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, </a:t>
            </a:r>
            <a:r>
              <a:rPr lang="pt-BR" dirty="0" err="1"/>
              <a:t>consectetur</a:t>
            </a:r>
            <a:r>
              <a:rPr lang="pt-BR" dirty="0"/>
              <a:t> </a:t>
            </a:r>
            <a:r>
              <a:rPr lang="pt-BR" dirty="0" err="1"/>
              <a:t>adipiscing</a:t>
            </a:r>
            <a:r>
              <a:rPr lang="pt-BR" dirty="0"/>
              <a:t> </a:t>
            </a:r>
            <a:r>
              <a:rPr lang="pt-BR" dirty="0" err="1"/>
              <a:t>elit</a:t>
            </a:r>
            <a:r>
              <a:rPr lang="pt-BR" dirty="0"/>
              <a:t>. </a:t>
            </a:r>
            <a:r>
              <a:rPr lang="pt-BR" dirty="0" err="1"/>
              <a:t>Phasellus</a:t>
            </a:r>
            <a:r>
              <a:rPr lang="pt-BR" dirty="0"/>
              <a:t> </a:t>
            </a:r>
            <a:r>
              <a:rPr lang="pt-BR" dirty="0" err="1"/>
              <a:t>malesuada</a:t>
            </a:r>
            <a:r>
              <a:rPr lang="pt-BR" dirty="0"/>
              <a:t> </a:t>
            </a:r>
            <a:r>
              <a:rPr lang="pt-BR" dirty="0" err="1"/>
              <a:t>maximus</a:t>
            </a:r>
            <a:r>
              <a:rPr lang="pt-BR" dirty="0"/>
              <a:t> </a:t>
            </a:r>
            <a:r>
              <a:rPr lang="pt-BR" dirty="0" err="1"/>
              <a:t>enim</a:t>
            </a:r>
            <a:r>
              <a:rPr lang="pt-BR" dirty="0"/>
              <a:t>,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 </a:t>
            </a:r>
            <a:r>
              <a:rPr lang="pt-BR" dirty="0" err="1"/>
              <a:t>elementum</a:t>
            </a:r>
            <a:r>
              <a:rPr lang="pt-BR" dirty="0"/>
              <a:t> </a:t>
            </a:r>
            <a:r>
              <a:rPr lang="pt-BR" dirty="0" err="1"/>
              <a:t>turpis</a:t>
            </a:r>
            <a:r>
              <a:rPr lang="pt-BR" dirty="0"/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facilisis</a:t>
            </a:r>
            <a:r>
              <a:rPr lang="pt-BR" dirty="0"/>
              <a:t> tempus. </a:t>
            </a:r>
            <a:r>
              <a:rPr lang="pt-BR" dirty="0" err="1"/>
              <a:t>Interdum</a:t>
            </a:r>
            <a:r>
              <a:rPr lang="pt-BR" dirty="0"/>
              <a:t> et </a:t>
            </a:r>
            <a:r>
              <a:rPr lang="pt-BR" dirty="0" err="1"/>
              <a:t>malesuada</a:t>
            </a:r>
            <a:r>
              <a:rPr lang="pt-BR" dirty="0"/>
              <a:t> fames ac ante ipsum </a:t>
            </a:r>
            <a:r>
              <a:rPr lang="pt-BR" dirty="0" err="1"/>
              <a:t>primis</a:t>
            </a:r>
            <a:r>
              <a:rPr lang="pt-BR" dirty="0"/>
              <a:t> in </a:t>
            </a:r>
            <a:r>
              <a:rPr lang="pt-BR" dirty="0" err="1"/>
              <a:t>faucibus</a:t>
            </a:r>
            <a:r>
              <a:rPr lang="pt-BR" dirty="0"/>
              <a:t>. </a:t>
            </a:r>
            <a:r>
              <a:rPr lang="pt-BR" dirty="0" err="1"/>
              <a:t>Quisque</a:t>
            </a:r>
            <a:r>
              <a:rPr lang="pt-BR" dirty="0"/>
              <a:t> </a:t>
            </a:r>
            <a:r>
              <a:rPr lang="pt-BR" dirty="0" err="1"/>
              <a:t>feugiat</a:t>
            </a:r>
            <a:r>
              <a:rPr lang="pt-BR" dirty="0"/>
              <a:t>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 </a:t>
            </a:r>
            <a:r>
              <a:rPr lang="pt-BR" dirty="0" err="1"/>
              <a:t>tellus</a:t>
            </a:r>
            <a:r>
              <a:rPr lang="pt-BR" dirty="0"/>
              <a:t> a </a:t>
            </a:r>
            <a:r>
              <a:rPr lang="pt-BR" dirty="0" err="1"/>
              <a:t>pretium</a:t>
            </a:r>
            <a:r>
              <a:rPr lang="pt-BR" dirty="0"/>
              <a:t>. </a:t>
            </a:r>
            <a:r>
              <a:rPr lang="pt-BR" dirty="0" err="1"/>
              <a:t>Integer</a:t>
            </a:r>
            <a:r>
              <a:rPr lang="pt-BR" dirty="0"/>
              <a:t> vitae </a:t>
            </a:r>
            <a:r>
              <a:rPr lang="pt-BR" dirty="0" err="1"/>
              <a:t>risus</a:t>
            </a:r>
            <a:r>
              <a:rPr lang="pt-BR" dirty="0"/>
              <a:t> </a:t>
            </a:r>
            <a:r>
              <a:rPr lang="pt-BR" dirty="0" err="1"/>
              <a:t>felis</a:t>
            </a:r>
            <a:r>
              <a:rPr lang="pt-BR" dirty="0"/>
              <a:t>. </a:t>
            </a:r>
            <a:r>
              <a:rPr lang="pt-BR" dirty="0" err="1"/>
              <a:t>Phasellus</a:t>
            </a:r>
            <a:r>
              <a:rPr lang="pt-BR" dirty="0"/>
              <a:t> </a:t>
            </a:r>
            <a:r>
              <a:rPr lang="pt-BR" dirty="0" err="1"/>
              <a:t>eget</a:t>
            </a:r>
            <a:r>
              <a:rPr lang="pt-BR" dirty="0"/>
              <a:t> </a:t>
            </a:r>
            <a:r>
              <a:rPr lang="pt-BR" dirty="0" err="1"/>
              <a:t>egestas</a:t>
            </a:r>
            <a:r>
              <a:rPr lang="pt-BR" dirty="0"/>
              <a:t> ex. </a:t>
            </a:r>
            <a:r>
              <a:rPr lang="pt-BR" dirty="0" err="1"/>
              <a:t>Vestibulum</a:t>
            </a:r>
            <a:r>
              <a:rPr lang="pt-BR" dirty="0"/>
              <a:t> ante ipsum </a:t>
            </a:r>
            <a:r>
              <a:rPr lang="pt-BR" dirty="0" err="1"/>
              <a:t>primis</a:t>
            </a:r>
            <a:r>
              <a:rPr lang="pt-BR" dirty="0"/>
              <a:t> in </a:t>
            </a:r>
            <a:r>
              <a:rPr lang="pt-BR" dirty="0" err="1"/>
              <a:t>faucibus</a:t>
            </a:r>
            <a:r>
              <a:rPr lang="pt-BR" dirty="0"/>
              <a:t> </a:t>
            </a:r>
            <a:r>
              <a:rPr lang="pt-BR" dirty="0" err="1"/>
              <a:t>orci</a:t>
            </a:r>
            <a:r>
              <a:rPr lang="pt-BR" dirty="0"/>
              <a:t> </a:t>
            </a:r>
            <a:r>
              <a:rPr lang="pt-BR" dirty="0" err="1"/>
              <a:t>luctus</a:t>
            </a:r>
            <a:r>
              <a:rPr lang="pt-BR" dirty="0"/>
              <a:t> et </a:t>
            </a:r>
            <a:r>
              <a:rPr lang="pt-BR" dirty="0" err="1"/>
              <a:t>ultrices</a:t>
            </a:r>
            <a:r>
              <a:rPr lang="pt-BR" dirty="0"/>
              <a:t> </a:t>
            </a:r>
            <a:r>
              <a:rPr lang="pt-BR" dirty="0" err="1"/>
              <a:t>posuere</a:t>
            </a:r>
            <a:r>
              <a:rPr lang="pt-BR" dirty="0"/>
              <a:t> </a:t>
            </a:r>
            <a:r>
              <a:rPr lang="pt-BR" dirty="0" err="1"/>
              <a:t>cubilia</a:t>
            </a:r>
            <a:r>
              <a:rPr lang="pt-BR" dirty="0"/>
              <a:t> </a:t>
            </a:r>
            <a:r>
              <a:rPr lang="pt-BR" dirty="0" err="1"/>
              <a:t>curae</a:t>
            </a:r>
            <a:r>
              <a:rPr lang="pt-BR" dirty="0"/>
              <a:t>; </a:t>
            </a:r>
            <a:r>
              <a:rPr lang="pt-BR" dirty="0" err="1"/>
              <a:t>Morbi</a:t>
            </a:r>
            <a:r>
              <a:rPr lang="pt-BR" dirty="0"/>
              <a:t> </a:t>
            </a:r>
            <a:r>
              <a:rPr lang="pt-BR" dirty="0" err="1"/>
              <a:t>egestas</a:t>
            </a:r>
            <a:r>
              <a:rPr lang="pt-BR" dirty="0"/>
              <a:t> </a:t>
            </a:r>
            <a:r>
              <a:rPr lang="pt-BR" dirty="0" err="1"/>
              <a:t>rhoncus</a:t>
            </a:r>
            <a:r>
              <a:rPr lang="pt-BR" dirty="0"/>
              <a:t> </a:t>
            </a:r>
            <a:r>
              <a:rPr lang="pt-BR" dirty="0" err="1"/>
              <a:t>ex</a:t>
            </a:r>
            <a:r>
              <a:rPr lang="pt-BR" dirty="0"/>
              <a:t> eu </a:t>
            </a:r>
            <a:r>
              <a:rPr lang="pt-BR" dirty="0" err="1"/>
              <a:t>malesuada</a:t>
            </a:r>
            <a:r>
              <a:rPr lang="pt-BR" dirty="0"/>
              <a:t>. </a:t>
            </a:r>
            <a:r>
              <a:rPr lang="pt-BR" dirty="0" err="1"/>
              <a:t>Vestibulum</a:t>
            </a:r>
            <a:r>
              <a:rPr lang="pt-BR" dirty="0"/>
              <a:t> </a:t>
            </a:r>
            <a:r>
              <a:rPr lang="pt-BR" dirty="0" err="1"/>
              <a:t>pulvinar</a:t>
            </a:r>
            <a:r>
              <a:rPr lang="pt-BR" dirty="0"/>
              <a:t> </a:t>
            </a:r>
            <a:r>
              <a:rPr lang="pt-BR" dirty="0" err="1"/>
              <a:t>metus</a:t>
            </a:r>
            <a:r>
              <a:rPr lang="pt-BR" dirty="0"/>
              <a:t> quis </a:t>
            </a:r>
            <a:r>
              <a:rPr lang="pt-BR" dirty="0" err="1"/>
              <a:t>eros</a:t>
            </a:r>
            <a:r>
              <a:rPr lang="pt-BR" dirty="0"/>
              <a:t> </a:t>
            </a:r>
            <a:r>
              <a:rPr lang="pt-BR" dirty="0" err="1"/>
              <a:t>ullamcorper</a:t>
            </a:r>
            <a:r>
              <a:rPr lang="pt-BR" dirty="0"/>
              <a:t> </a:t>
            </a:r>
            <a:r>
              <a:rPr lang="pt-BR" dirty="0" err="1"/>
              <a:t>porttitor</a:t>
            </a:r>
            <a:r>
              <a:rPr lang="pt-BR" dirty="0"/>
              <a:t>. </a:t>
            </a:r>
            <a:r>
              <a:rPr lang="pt-BR" dirty="0" err="1"/>
              <a:t>Donec</a:t>
            </a:r>
            <a:r>
              <a:rPr lang="pt-BR" dirty="0"/>
              <a:t> </a:t>
            </a:r>
            <a:r>
              <a:rPr lang="pt-BR" dirty="0" err="1"/>
              <a:t>feugiat</a:t>
            </a:r>
            <a:r>
              <a:rPr lang="pt-BR" dirty="0"/>
              <a:t>, </a:t>
            </a:r>
            <a:r>
              <a:rPr lang="pt-BR" dirty="0" err="1"/>
              <a:t>odio</a:t>
            </a:r>
            <a:r>
              <a:rPr lang="pt-BR" dirty="0"/>
              <a:t> non </a:t>
            </a:r>
            <a:r>
              <a:rPr lang="pt-BR" dirty="0" err="1"/>
              <a:t>lobortis</a:t>
            </a:r>
            <a:r>
              <a:rPr lang="pt-BR" dirty="0"/>
              <a:t> </a:t>
            </a:r>
            <a:r>
              <a:rPr lang="pt-BR" dirty="0" err="1"/>
              <a:t>tincidunt</a:t>
            </a:r>
            <a:r>
              <a:rPr lang="pt-BR" dirty="0"/>
              <a:t>, mi libero </a:t>
            </a:r>
            <a:r>
              <a:rPr lang="pt-BR" dirty="0" err="1"/>
              <a:t>aliquet</a:t>
            </a:r>
            <a:r>
              <a:rPr lang="pt-BR" dirty="0"/>
              <a:t> ipsum, </a:t>
            </a:r>
            <a:r>
              <a:rPr lang="pt-BR" dirty="0" err="1"/>
              <a:t>nec</a:t>
            </a:r>
            <a:r>
              <a:rPr lang="pt-BR" dirty="0"/>
              <a:t> </a:t>
            </a:r>
            <a:r>
              <a:rPr lang="pt-BR" dirty="0" err="1"/>
              <a:t>sodales</a:t>
            </a:r>
            <a:r>
              <a:rPr lang="pt-BR" dirty="0"/>
              <a:t> </a:t>
            </a:r>
            <a:r>
              <a:rPr lang="pt-BR" dirty="0" err="1"/>
              <a:t>tortor</a:t>
            </a:r>
            <a:r>
              <a:rPr lang="pt-BR" dirty="0"/>
              <a:t> erat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dui</a:t>
            </a:r>
            <a:r>
              <a:rPr lang="pt-BR" dirty="0"/>
              <a:t>. </a:t>
            </a:r>
            <a:r>
              <a:rPr lang="pt-BR" dirty="0" err="1"/>
              <a:t>Praesent</a:t>
            </a:r>
            <a:r>
              <a:rPr lang="pt-BR" dirty="0"/>
              <a:t> </a:t>
            </a:r>
            <a:r>
              <a:rPr lang="pt-BR" dirty="0" err="1"/>
              <a:t>cursus</a:t>
            </a:r>
            <a:r>
              <a:rPr lang="pt-BR" dirty="0"/>
              <a:t> </a:t>
            </a:r>
            <a:r>
              <a:rPr lang="pt-BR" dirty="0" err="1"/>
              <a:t>aliquam</a:t>
            </a:r>
            <a:r>
              <a:rPr lang="pt-BR" dirty="0"/>
              <a:t> </a:t>
            </a:r>
            <a:r>
              <a:rPr lang="pt-BR" dirty="0" err="1"/>
              <a:t>tincidunt</a:t>
            </a:r>
            <a:r>
              <a:rPr lang="pt-BR" dirty="0"/>
              <a:t>. </a:t>
            </a:r>
            <a:r>
              <a:rPr lang="pt-BR" dirty="0" err="1"/>
              <a:t>Praesent</a:t>
            </a:r>
            <a:r>
              <a:rPr lang="pt-BR" dirty="0"/>
              <a:t> </a:t>
            </a:r>
            <a:r>
              <a:rPr lang="pt-BR" dirty="0" err="1"/>
              <a:t>blandit</a:t>
            </a:r>
            <a:r>
              <a:rPr lang="pt-BR" dirty="0"/>
              <a:t> </a:t>
            </a:r>
            <a:r>
              <a:rPr lang="pt-BR" dirty="0" err="1"/>
              <a:t>dictum</a:t>
            </a:r>
            <a:r>
              <a:rPr lang="pt-BR" dirty="0"/>
              <a:t> sem, eu </a:t>
            </a:r>
            <a:r>
              <a:rPr lang="pt-BR" dirty="0" err="1"/>
              <a:t>dictum</a:t>
            </a:r>
            <a:r>
              <a:rPr lang="pt-BR" dirty="0"/>
              <a:t> magna </a:t>
            </a:r>
            <a:r>
              <a:rPr lang="pt-BR" dirty="0" err="1"/>
              <a:t>lacinia</a:t>
            </a:r>
            <a:r>
              <a:rPr lang="pt-BR" dirty="0"/>
              <a:t> in. </a:t>
            </a:r>
            <a:r>
              <a:rPr lang="pt-BR" dirty="0" err="1"/>
              <a:t>Phasellus</a:t>
            </a:r>
            <a:r>
              <a:rPr lang="pt-BR" dirty="0"/>
              <a:t> </a:t>
            </a:r>
            <a:r>
              <a:rPr lang="pt-BR" dirty="0" err="1"/>
              <a:t>luctus</a:t>
            </a:r>
            <a:r>
              <a:rPr lang="pt-BR" dirty="0"/>
              <a:t> justo ut nunc </a:t>
            </a:r>
            <a:r>
              <a:rPr lang="pt-BR" dirty="0" err="1"/>
              <a:t>dictum</a:t>
            </a:r>
            <a:r>
              <a:rPr lang="pt-BR" dirty="0"/>
              <a:t> </a:t>
            </a:r>
            <a:r>
              <a:rPr lang="pt-BR" dirty="0" err="1"/>
              <a:t>vestibulum</a:t>
            </a:r>
            <a:r>
              <a:rPr lang="pt-BR" dirty="0"/>
              <a:t>. </a:t>
            </a:r>
            <a:r>
              <a:rPr lang="pt-BR" dirty="0" err="1"/>
              <a:t>Nullam</a:t>
            </a:r>
            <a:r>
              <a:rPr lang="pt-BR" dirty="0"/>
              <a:t> </a:t>
            </a:r>
            <a:r>
              <a:rPr lang="pt-BR" dirty="0" err="1"/>
              <a:t>condimentum</a:t>
            </a:r>
            <a:r>
              <a:rPr lang="pt-BR" dirty="0"/>
              <a:t>, </a:t>
            </a:r>
            <a:r>
              <a:rPr lang="pt-BR" dirty="0" err="1"/>
              <a:t>augue</a:t>
            </a:r>
            <a:r>
              <a:rPr lang="pt-BR" dirty="0"/>
              <a:t> et </a:t>
            </a:r>
            <a:r>
              <a:rPr lang="pt-BR" dirty="0" err="1"/>
              <a:t>posuere</a:t>
            </a:r>
            <a:r>
              <a:rPr lang="pt-BR" dirty="0"/>
              <a:t> </a:t>
            </a:r>
            <a:r>
              <a:rPr lang="pt-BR" dirty="0" err="1"/>
              <a:t>ullamcorper</a:t>
            </a:r>
            <a:r>
              <a:rPr lang="pt-BR" dirty="0"/>
              <a:t>, </a:t>
            </a:r>
            <a:r>
              <a:rPr lang="pt-BR" dirty="0" err="1"/>
              <a:t>lectus</a:t>
            </a:r>
            <a:r>
              <a:rPr lang="pt-BR" dirty="0"/>
              <a:t> massa </a:t>
            </a:r>
            <a:r>
              <a:rPr lang="pt-BR" dirty="0" err="1"/>
              <a:t>semper</a:t>
            </a:r>
            <a:r>
              <a:rPr lang="pt-BR" dirty="0"/>
              <a:t> magna,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molestie</a:t>
            </a:r>
            <a:r>
              <a:rPr lang="pt-BR" dirty="0"/>
              <a:t> </a:t>
            </a:r>
            <a:r>
              <a:rPr lang="pt-BR" dirty="0" err="1"/>
              <a:t>sapien</a:t>
            </a:r>
            <a:r>
              <a:rPr lang="pt-BR" dirty="0"/>
              <a:t> </a:t>
            </a:r>
            <a:r>
              <a:rPr lang="pt-BR" dirty="0" err="1"/>
              <a:t>dolor</a:t>
            </a:r>
            <a:r>
              <a:rPr lang="pt-BR" dirty="0"/>
              <a:t> ut </a:t>
            </a:r>
            <a:r>
              <a:rPr lang="pt-BR" dirty="0" err="1"/>
              <a:t>sapien</a:t>
            </a:r>
            <a:r>
              <a:rPr lang="pt-BR" dirty="0"/>
              <a:t>. </a:t>
            </a:r>
            <a:r>
              <a:rPr lang="pt-BR" dirty="0" err="1"/>
              <a:t>Fusce</a:t>
            </a:r>
            <a:r>
              <a:rPr lang="pt-BR" dirty="0"/>
              <a:t> </a:t>
            </a:r>
            <a:r>
              <a:rPr lang="pt-BR" dirty="0" err="1"/>
              <a:t>dignissim</a:t>
            </a:r>
            <a:r>
              <a:rPr lang="pt-BR" dirty="0"/>
              <a:t> </a:t>
            </a:r>
            <a:r>
              <a:rPr lang="pt-BR" dirty="0" err="1"/>
              <a:t>tellus</a:t>
            </a:r>
            <a:r>
              <a:rPr lang="pt-BR" dirty="0"/>
              <a:t> in </a:t>
            </a:r>
            <a:r>
              <a:rPr lang="pt-BR" dirty="0" err="1"/>
              <a:t>ligula</a:t>
            </a:r>
            <a:r>
              <a:rPr lang="pt-BR" dirty="0"/>
              <a:t> </a:t>
            </a:r>
            <a:r>
              <a:rPr lang="pt-BR" dirty="0" err="1"/>
              <a:t>luctus</a:t>
            </a:r>
            <a:r>
              <a:rPr lang="pt-BR" dirty="0"/>
              <a:t> </a:t>
            </a:r>
            <a:r>
              <a:rPr lang="pt-BR" dirty="0" err="1"/>
              <a:t>cursus</a:t>
            </a:r>
            <a:r>
              <a:rPr lang="pt-BR" dirty="0"/>
              <a:t>. </a:t>
            </a:r>
            <a:endParaRPr lang="pt-BR" dirty="0" smtClean="0"/>
          </a:p>
        </p:txBody>
      </p:sp>
      <p:cxnSp>
        <p:nvCxnSpPr>
          <p:cNvPr id="7" name="Conector reto 6"/>
          <p:cNvCxnSpPr/>
          <p:nvPr/>
        </p:nvCxnSpPr>
        <p:spPr>
          <a:xfrm flipH="1" flipV="1">
            <a:off x="1056000" y="1521823"/>
            <a:ext cx="10080000" cy="217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7547645" y="6244045"/>
            <a:ext cx="35883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/>
              <a:t>POLO DE INOVAÇÃO DE MATÃO </a:t>
            </a:r>
            <a:r>
              <a:rPr lang="pt-BR" sz="1200" dirty="0" smtClean="0"/>
              <a:t>– UNIDADE EMBRAPII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08003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607207" y="847513"/>
            <a:ext cx="459093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RESULTADOS E DISCUSSÕES</a:t>
            </a:r>
            <a:endParaRPr lang="pt-BR" sz="2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980191" y="2306494"/>
            <a:ext cx="1015581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pt-BR" dirty="0" smtClean="0"/>
              <a:t>ESCREVA AQUI OS RESULTADOS E DISCUSSÕES DA MACROENTREGA. SE NECESSÁRIO, DUPLIQUE ESTE SLIDE PARA INSERIR MAIS TEXTO OU ACRESCENTAR </a:t>
            </a:r>
            <a:r>
              <a:rPr lang="pt-BR" dirty="0" err="1" smtClean="0"/>
              <a:t>IMAGENS.Lorem</a:t>
            </a:r>
            <a:r>
              <a:rPr lang="pt-BR" dirty="0" smtClean="0"/>
              <a:t> </a:t>
            </a:r>
            <a:r>
              <a:rPr lang="pt-BR" dirty="0"/>
              <a:t>ipsum </a:t>
            </a:r>
            <a:r>
              <a:rPr lang="pt-BR" dirty="0" err="1"/>
              <a:t>dolor</a:t>
            </a:r>
            <a:r>
              <a:rPr lang="pt-BR" dirty="0"/>
              <a:t>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, </a:t>
            </a:r>
            <a:r>
              <a:rPr lang="pt-BR" dirty="0" err="1"/>
              <a:t>consectetur</a:t>
            </a:r>
            <a:r>
              <a:rPr lang="pt-BR" dirty="0"/>
              <a:t> </a:t>
            </a:r>
            <a:r>
              <a:rPr lang="pt-BR" dirty="0" err="1"/>
              <a:t>adipiscing</a:t>
            </a:r>
            <a:r>
              <a:rPr lang="pt-BR" dirty="0"/>
              <a:t> </a:t>
            </a:r>
            <a:r>
              <a:rPr lang="pt-BR" dirty="0" err="1"/>
              <a:t>elit</a:t>
            </a:r>
            <a:r>
              <a:rPr lang="pt-BR" dirty="0"/>
              <a:t>. </a:t>
            </a:r>
            <a:r>
              <a:rPr lang="pt-BR" dirty="0" err="1"/>
              <a:t>Phasellus</a:t>
            </a:r>
            <a:r>
              <a:rPr lang="pt-BR" dirty="0"/>
              <a:t> </a:t>
            </a:r>
            <a:r>
              <a:rPr lang="pt-BR" dirty="0" err="1"/>
              <a:t>malesuada</a:t>
            </a:r>
            <a:r>
              <a:rPr lang="pt-BR" dirty="0"/>
              <a:t> </a:t>
            </a:r>
            <a:r>
              <a:rPr lang="pt-BR" dirty="0" err="1"/>
              <a:t>maximus</a:t>
            </a:r>
            <a:r>
              <a:rPr lang="pt-BR" dirty="0"/>
              <a:t> </a:t>
            </a:r>
            <a:r>
              <a:rPr lang="pt-BR" dirty="0" err="1"/>
              <a:t>enim</a:t>
            </a:r>
            <a:r>
              <a:rPr lang="pt-BR" dirty="0"/>
              <a:t>,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 </a:t>
            </a:r>
            <a:r>
              <a:rPr lang="pt-BR" dirty="0" err="1"/>
              <a:t>elementum</a:t>
            </a:r>
            <a:r>
              <a:rPr lang="pt-BR" dirty="0"/>
              <a:t> </a:t>
            </a:r>
            <a:r>
              <a:rPr lang="pt-BR" dirty="0" err="1"/>
              <a:t>turpis</a:t>
            </a:r>
            <a:r>
              <a:rPr lang="pt-BR" dirty="0"/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facilisis</a:t>
            </a:r>
            <a:r>
              <a:rPr lang="pt-BR" dirty="0"/>
              <a:t> tempus. </a:t>
            </a:r>
            <a:r>
              <a:rPr lang="pt-BR" dirty="0" err="1"/>
              <a:t>Interdum</a:t>
            </a:r>
            <a:r>
              <a:rPr lang="pt-BR" dirty="0"/>
              <a:t> et </a:t>
            </a:r>
            <a:r>
              <a:rPr lang="pt-BR" dirty="0" err="1"/>
              <a:t>malesuada</a:t>
            </a:r>
            <a:r>
              <a:rPr lang="pt-BR" dirty="0"/>
              <a:t> fames ac ante ipsum </a:t>
            </a:r>
            <a:r>
              <a:rPr lang="pt-BR" dirty="0" err="1"/>
              <a:t>primis</a:t>
            </a:r>
            <a:r>
              <a:rPr lang="pt-BR" dirty="0"/>
              <a:t> in </a:t>
            </a:r>
            <a:r>
              <a:rPr lang="pt-BR" dirty="0" err="1"/>
              <a:t>faucibus</a:t>
            </a:r>
            <a:r>
              <a:rPr lang="pt-BR" dirty="0"/>
              <a:t>. </a:t>
            </a:r>
            <a:r>
              <a:rPr lang="pt-BR" dirty="0" err="1"/>
              <a:t>Quisque</a:t>
            </a:r>
            <a:r>
              <a:rPr lang="pt-BR" dirty="0"/>
              <a:t> </a:t>
            </a:r>
            <a:r>
              <a:rPr lang="pt-BR" dirty="0" err="1"/>
              <a:t>feugiat</a:t>
            </a:r>
            <a:r>
              <a:rPr lang="pt-BR" dirty="0"/>
              <a:t>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 </a:t>
            </a:r>
            <a:r>
              <a:rPr lang="pt-BR" dirty="0" err="1"/>
              <a:t>tellus</a:t>
            </a:r>
            <a:r>
              <a:rPr lang="pt-BR" dirty="0"/>
              <a:t> a </a:t>
            </a:r>
            <a:r>
              <a:rPr lang="pt-BR" dirty="0" err="1"/>
              <a:t>pretium</a:t>
            </a:r>
            <a:r>
              <a:rPr lang="pt-BR" dirty="0"/>
              <a:t>. </a:t>
            </a:r>
            <a:r>
              <a:rPr lang="pt-BR" dirty="0" err="1"/>
              <a:t>Integer</a:t>
            </a:r>
            <a:r>
              <a:rPr lang="pt-BR" dirty="0"/>
              <a:t> vitae </a:t>
            </a:r>
            <a:r>
              <a:rPr lang="pt-BR" dirty="0" err="1"/>
              <a:t>risus</a:t>
            </a:r>
            <a:r>
              <a:rPr lang="pt-BR" dirty="0"/>
              <a:t> </a:t>
            </a:r>
            <a:r>
              <a:rPr lang="pt-BR" dirty="0" err="1"/>
              <a:t>felis</a:t>
            </a:r>
            <a:r>
              <a:rPr lang="pt-BR" dirty="0"/>
              <a:t>. </a:t>
            </a:r>
            <a:r>
              <a:rPr lang="pt-BR" dirty="0" err="1"/>
              <a:t>Phasellus</a:t>
            </a:r>
            <a:r>
              <a:rPr lang="pt-BR" dirty="0"/>
              <a:t> </a:t>
            </a:r>
            <a:r>
              <a:rPr lang="pt-BR" dirty="0" err="1"/>
              <a:t>eget</a:t>
            </a:r>
            <a:r>
              <a:rPr lang="pt-BR" dirty="0"/>
              <a:t> </a:t>
            </a:r>
            <a:r>
              <a:rPr lang="pt-BR" dirty="0" err="1"/>
              <a:t>egestas</a:t>
            </a:r>
            <a:r>
              <a:rPr lang="pt-BR" dirty="0"/>
              <a:t> ex. </a:t>
            </a:r>
            <a:r>
              <a:rPr lang="pt-BR" dirty="0" err="1"/>
              <a:t>Vestibulum</a:t>
            </a:r>
            <a:r>
              <a:rPr lang="pt-BR" dirty="0"/>
              <a:t> ante ipsum </a:t>
            </a:r>
            <a:r>
              <a:rPr lang="pt-BR" dirty="0" err="1"/>
              <a:t>primis</a:t>
            </a:r>
            <a:r>
              <a:rPr lang="pt-BR" dirty="0"/>
              <a:t> in </a:t>
            </a:r>
            <a:r>
              <a:rPr lang="pt-BR" dirty="0" err="1"/>
              <a:t>faucibus</a:t>
            </a:r>
            <a:r>
              <a:rPr lang="pt-BR" dirty="0"/>
              <a:t> </a:t>
            </a:r>
            <a:r>
              <a:rPr lang="pt-BR" dirty="0" err="1"/>
              <a:t>orci</a:t>
            </a:r>
            <a:r>
              <a:rPr lang="pt-BR" dirty="0"/>
              <a:t> </a:t>
            </a:r>
            <a:r>
              <a:rPr lang="pt-BR" dirty="0" err="1"/>
              <a:t>luctus</a:t>
            </a:r>
            <a:r>
              <a:rPr lang="pt-BR" dirty="0"/>
              <a:t> et </a:t>
            </a:r>
            <a:r>
              <a:rPr lang="pt-BR" dirty="0" err="1"/>
              <a:t>ultrices</a:t>
            </a:r>
            <a:r>
              <a:rPr lang="pt-BR" dirty="0"/>
              <a:t> </a:t>
            </a:r>
            <a:r>
              <a:rPr lang="pt-BR" dirty="0" err="1"/>
              <a:t>posuere</a:t>
            </a:r>
            <a:r>
              <a:rPr lang="pt-BR" dirty="0"/>
              <a:t> </a:t>
            </a:r>
            <a:r>
              <a:rPr lang="pt-BR" dirty="0" err="1"/>
              <a:t>cubilia</a:t>
            </a:r>
            <a:r>
              <a:rPr lang="pt-BR" dirty="0"/>
              <a:t> </a:t>
            </a:r>
            <a:r>
              <a:rPr lang="pt-BR" dirty="0" err="1"/>
              <a:t>curae</a:t>
            </a:r>
            <a:r>
              <a:rPr lang="pt-BR" dirty="0"/>
              <a:t>; </a:t>
            </a:r>
            <a:r>
              <a:rPr lang="pt-BR" dirty="0" err="1"/>
              <a:t>Morbi</a:t>
            </a:r>
            <a:r>
              <a:rPr lang="pt-BR" dirty="0"/>
              <a:t> </a:t>
            </a:r>
            <a:r>
              <a:rPr lang="pt-BR" dirty="0" err="1"/>
              <a:t>egestas</a:t>
            </a:r>
            <a:r>
              <a:rPr lang="pt-BR" dirty="0"/>
              <a:t> </a:t>
            </a:r>
            <a:r>
              <a:rPr lang="pt-BR" dirty="0" err="1"/>
              <a:t>rhoncus</a:t>
            </a:r>
            <a:r>
              <a:rPr lang="pt-BR" dirty="0"/>
              <a:t> </a:t>
            </a:r>
            <a:r>
              <a:rPr lang="pt-BR" dirty="0" err="1"/>
              <a:t>ex</a:t>
            </a:r>
            <a:r>
              <a:rPr lang="pt-BR" dirty="0"/>
              <a:t> eu </a:t>
            </a:r>
            <a:r>
              <a:rPr lang="pt-BR" dirty="0" err="1"/>
              <a:t>malesuada</a:t>
            </a:r>
            <a:r>
              <a:rPr lang="pt-BR" dirty="0"/>
              <a:t>. </a:t>
            </a:r>
            <a:r>
              <a:rPr lang="pt-BR" dirty="0" err="1"/>
              <a:t>Vestibulum</a:t>
            </a:r>
            <a:r>
              <a:rPr lang="pt-BR" dirty="0"/>
              <a:t> </a:t>
            </a:r>
            <a:r>
              <a:rPr lang="pt-BR" dirty="0" err="1"/>
              <a:t>pulvinar</a:t>
            </a:r>
            <a:r>
              <a:rPr lang="pt-BR" dirty="0"/>
              <a:t> </a:t>
            </a:r>
            <a:r>
              <a:rPr lang="pt-BR" dirty="0" err="1"/>
              <a:t>metus</a:t>
            </a:r>
            <a:r>
              <a:rPr lang="pt-BR" dirty="0"/>
              <a:t> quis </a:t>
            </a:r>
            <a:r>
              <a:rPr lang="pt-BR" dirty="0" err="1"/>
              <a:t>eros</a:t>
            </a:r>
            <a:r>
              <a:rPr lang="pt-BR" dirty="0"/>
              <a:t> </a:t>
            </a:r>
            <a:r>
              <a:rPr lang="pt-BR" dirty="0" err="1"/>
              <a:t>ullamcorper</a:t>
            </a:r>
            <a:r>
              <a:rPr lang="pt-BR" dirty="0"/>
              <a:t> </a:t>
            </a:r>
            <a:r>
              <a:rPr lang="pt-BR" dirty="0" err="1"/>
              <a:t>porttitor</a:t>
            </a:r>
            <a:r>
              <a:rPr lang="pt-BR" dirty="0"/>
              <a:t>. </a:t>
            </a:r>
            <a:r>
              <a:rPr lang="pt-BR" dirty="0" err="1"/>
              <a:t>Donec</a:t>
            </a:r>
            <a:r>
              <a:rPr lang="pt-BR" dirty="0"/>
              <a:t> </a:t>
            </a:r>
            <a:r>
              <a:rPr lang="pt-BR" dirty="0" err="1"/>
              <a:t>feugiat</a:t>
            </a:r>
            <a:r>
              <a:rPr lang="pt-BR" dirty="0"/>
              <a:t>, </a:t>
            </a:r>
            <a:r>
              <a:rPr lang="pt-BR" dirty="0" err="1"/>
              <a:t>odio</a:t>
            </a:r>
            <a:r>
              <a:rPr lang="pt-BR" dirty="0"/>
              <a:t> non </a:t>
            </a:r>
            <a:r>
              <a:rPr lang="pt-BR" dirty="0" err="1"/>
              <a:t>lobortis</a:t>
            </a:r>
            <a:r>
              <a:rPr lang="pt-BR" dirty="0"/>
              <a:t> </a:t>
            </a:r>
            <a:r>
              <a:rPr lang="pt-BR" dirty="0" err="1"/>
              <a:t>tincidunt</a:t>
            </a:r>
            <a:r>
              <a:rPr lang="pt-BR" dirty="0"/>
              <a:t>, mi libero </a:t>
            </a:r>
            <a:r>
              <a:rPr lang="pt-BR" dirty="0" err="1"/>
              <a:t>aliquet</a:t>
            </a:r>
            <a:r>
              <a:rPr lang="pt-BR" dirty="0"/>
              <a:t> ipsum, </a:t>
            </a:r>
            <a:r>
              <a:rPr lang="pt-BR" dirty="0" err="1"/>
              <a:t>nec</a:t>
            </a:r>
            <a:r>
              <a:rPr lang="pt-BR" dirty="0"/>
              <a:t> </a:t>
            </a:r>
            <a:r>
              <a:rPr lang="pt-BR" dirty="0" err="1"/>
              <a:t>sodales</a:t>
            </a:r>
            <a:r>
              <a:rPr lang="pt-BR" dirty="0"/>
              <a:t> </a:t>
            </a:r>
            <a:r>
              <a:rPr lang="pt-BR" dirty="0" err="1"/>
              <a:t>tortor</a:t>
            </a:r>
            <a:r>
              <a:rPr lang="pt-BR" dirty="0"/>
              <a:t> erat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dui</a:t>
            </a:r>
            <a:r>
              <a:rPr lang="pt-BR" dirty="0"/>
              <a:t>. </a:t>
            </a:r>
            <a:r>
              <a:rPr lang="pt-BR" dirty="0" err="1"/>
              <a:t>Praesent</a:t>
            </a:r>
            <a:r>
              <a:rPr lang="pt-BR" dirty="0"/>
              <a:t> </a:t>
            </a:r>
            <a:r>
              <a:rPr lang="pt-BR" dirty="0" err="1"/>
              <a:t>cursus</a:t>
            </a:r>
            <a:r>
              <a:rPr lang="pt-BR" dirty="0"/>
              <a:t> </a:t>
            </a:r>
            <a:r>
              <a:rPr lang="pt-BR" dirty="0" err="1"/>
              <a:t>aliquam</a:t>
            </a:r>
            <a:r>
              <a:rPr lang="pt-BR" dirty="0"/>
              <a:t> </a:t>
            </a:r>
            <a:r>
              <a:rPr lang="pt-BR" dirty="0" err="1"/>
              <a:t>tincidunt</a:t>
            </a:r>
            <a:r>
              <a:rPr lang="pt-BR" dirty="0"/>
              <a:t>. </a:t>
            </a:r>
            <a:r>
              <a:rPr lang="pt-BR" dirty="0" err="1"/>
              <a:t>Praesent</a:t>
            </a:r>
            <a:r>
              <a:rPr lang="pt-BR" dirty="0"/>
              <a:t> </a:t>
            </a:r>
            <a:r>
              <a:rPr lang="pt-BR" dirty="0" err="1"/>
              <a:t>blandit</a:t>
            </a:r>
            <a:r>
              <a:rPr lang="pt-BR" dirty="0"/>
              <a:t> </a:t>
            </a:r>
            <a:r>
              <a:rPr lang="pt-BR" dirty="0" err="1"/>
              <a:t>dictum</a:t>
            </a:r>
            <a:r>
              <a:rPr lang="pt-BR" dirty="0"/>
              <a:t> sem, eu </a:t>
            </a:r>
            <a:r>
              <a:rPr lang="pt-BR" dirty="0" err="1"/>
              <a:t>dictum</a:t>
            </a:r>
            <a:r>
              <a:rPr lang="pt-BR" dirty="0"/>
              <a:t> magna </a:t>
            </a:r>
            <a:r>
              <a:rPr lang="pt-BR" dirty="0" err="1"/>
              <a:t>lacinia</a:t>
            </a:r>
            <a:r>
              <a:rPr lang="pt-BR" dirty="0"/>
              <a:t> in. </a:t>
            </a:r>
            <a:r>
              <a:rPr lang="pt-BR" dirty="0" err="1"/>
              <a:t>Phasellus</a:t>
            </a:r>
            <a:r>
              <a:rPr lang="pt-BR" dirty="0"/>
              <a:t> </a:t>
            </a:r>
            <a:r>
              <a:rPr lang="pt-BR" dirty="0" err="1"/>
              <a:t>luctus</a:t>
            </a:r>
            <a:r>
              <a:rPr lang="pt-BR" dirty="0"/>
              <a:t> justo ut nunc </a:t>
            </a:r>
            <a:r>
              <a:rPr lang="pt-BR" dirty="0" err="1"/>
              <a:t>dictum</a:t>
            </a:r>
            <a:r>
              <a:rPr lang="pt-BR" dirty="0"/>
              <a:t> </a:t>
            </a:r>
            <a:r>
              <a:rPr lang="pt-BR" dirty="0" err="1"/>
              <a:t>vestibulum</a:t>
            </a:r>
            <a:r>
              <a:rPr lang="pt-BR" dirty="0"/>
              <a:t>. </a:t>
            </a:r>
            <a:r>
              <a:rPr lang="pt-BR" dirty="0" err="1"/>
              <a:t>Nullam</a:t>
            </a:r>
            <a:r>
              <a:rPr lang="pt-BR" dirty="0"/>
              <a:t> </a:t>
            </a:r>
            <a:r>
              <a:rPr lang="pt-BR" dirty="0" err="1"/>
              <a:t>condimentum</a:t>
            </a:r>
            <a:r>
              <a:rPr lang="pt-BR" dirty="0"/>
              <a:t>, </a:t>
            </a:r>
            <a:r>
              <a:rPr lang="pt-BR" dirty="0" err="1"/>
              <a:t>augue</a:t>
            </a:r>
            <a:r>
              <a:rPr lang="pt-BR" dirty="0"/>
              <a:t> et </a:t>
            </a:r>
            <a:r>
              <a:rPr lang="pt-BR" dirty="0" err="1"/>
              <a:t>posuere</a:t>
            </a:r>
            <a:r>
              <a:rPr lang="pt-BR" dirty="0"/>
              <a:t> </a:t>
            </a:r>
            <a:r>
              <a:rPr lang="pt-BR" dirty="0" err="1"/>
              <a:t>ullamcorper</a:t>
            </a:r>
            <a:r>
              <a:rPr lang="pt-BR" dirty="0"/>
              <a:t>, </a:t>
            </a:r>
            <a:r>
              <a:rPr lang="pt-BR" dirty="0" err="1"/>
              <a:t>lectus</a:t>
            </a:r>
            <a:r>
              <a:rPr lang="pt-BR" dirty="0"/>
              <a:t> massa </a:t>
            </a:r>
            <a:r>
              <a:rPr lang="pt-BR" dirty="0" err="1"/>
              <a:t>semper</a:t>
            </a:r>
            <a:r>
              <a:rPr lang="pt-BR" dirty="0"/>
              <a:t> magna,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molestie</a:t>
            </a:r>
            <a:r>
              <a:rPr lang="pt-BR" dirty="0"/>
              <a:t> </a:t>
            </a:r>
            <a:r>
              <a:rPr lang="pt-BR" dirty="0" err="1"/>
              <a:t>sapien</a:t>
            </a:r>
            <a:r>
              <a:rPr lang="pt-BR" dirty="0"/>
              <a:t> </a:t>
            </a:r>
            <a:r>
              <a:rPr lang="pt-BR" dirty="0" err="1"/>
              <a:t>dolor</a:t>
            </a:r>
            <a:r>
              <a:rPr lang="pt-BR" dirty="0"/>
              <a:t> ut </a:t>
            </a:r>
            <a:r>
              <a:rPr lang="pt-BR" dirty="0" err="1"/>
              <a:t>sapien</a:t>
            </a:r>
            <a:r>
              <a:rPr lang="pt-BR" dirty="0"/>
              <a:t>. </a:t>
            </a:r>
            <a:r>
              <a:rPr lang="pt-BR" dirty="0" err="1"/>
              <a:t>Fusce</a:t>
            </a:r>
            <a:r>
              <a:rPr lang="pt-BR" dirty="0"/>
              <a:t> </a:t>
            </a:r>
            <a:r>
              <a:rPr lang="pt-BR" dirty="0" err="1"/>
              <a:t>dignissim</a:t>
            </a:r>
            <a:r>
              <a:rPr lang="pt-BR" dirty="0"/>
              <a:t> </a:t>
            </a:r>
            <a:r>
              <a:rPr lang="pt-BR" dirty="0" err="1"/>
              <a:t>tellus</a:t>
            </a:r>
            <a:r>
              <a:rPr lang="pt-BR" dirty="0"/>
              <a:t> in </a:t>
            </a:r>
            <a:r>
              <a:rPr lang="pt-BR" dirty="0" err="1"/>
              <a:t>ligula</a:t>
            </a:r>
            <a:r>
              <a:rPr lang="pt-BR" dirty="0"/>
              <a:t> </a:t>
            </a:r>
            <a:r>
              <a:rPr lang="pt-BR" dirty="0" err="1"/>
              <a:t>luctus</a:t>
            </a:r>
            <a:r>
              <a:rPr lang="pt-BR" dirty="0"/>
              <a:t> </a:t>
            </a:r>
            <a:r>
              <a:rPr lang="pt-BR" dirty="0" err="1"/>
              <a:t>cursus</a:t>
            </a:r>
            <a:r>
              <a:rPr lang="pt-BR" dirty="0"/>
              <a:t>. </a:t>
            </a:r>
            <a:endParaRPr lang="pt-BR" dirty="0" smtClean="0"/>
          </a:p>
        </p:txBody>
      </p:sp>
      <p:cxnSp>
        <p:nvCxnSpPr>
          <p:cNvPr id="7" name="Conector reto 6"/>
          <p:cNvCxnSpPr/>
          <p:nvPr/>
        </p:nvCxnSpPr>
        <p:spPr>
          <a:xfrm flipH="1" flipV="1">
            <a:off x="1056000" y="1521823"/>
            <a:ext cx="10080000" cy="217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7547645" y="6244045"/>
            <a:ext cx="35883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/>
              <a:t>POLO DE INOVAÇÃO DE MATÃO </a:t>
            </a:r>
            <a:r>
              <a:rPr lang="pt-BR" sz="1200" dirty="0" smtClean="0"/>
              <a:t>– UNIDADE EMBRAPII</a:t>
            </a:r>
            <a:endParaRPr lang="pt-BR" sz="12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00" y="824400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07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607207" y="847513"/>
            <a:ext cx="459093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RESULTADOS E DISCUSSÕES</a:t>
            </a:r>
            <a:endParaRPr lang="pt-BR" sz="2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Conector reto 6"/>
          <p:cNvCxnSpPr/>
          <p:nvPr/>
        </p:nvCxnSpPr>
        <p:spPr>
          <a:xfrm flipH="1" flipV="1">
            <a:off x="1056000" y="1521823"/>
            <a:ext cx="10080000" cy="217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7547645" y="6244045"/>
            <a:ext cx="35883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/>
              <a:t>POLO DE INOVAÇÃO DE MATÃO </a:t>
            </a:r>
            <a:r>
              <a:rPr lang="pt-BR" sz="1200" dirty="0" smtClean="0"/>
              <a:t>– UNIDADE EMBRAPII</a:t>
            </a:r>
            <a:endParaRPr lang="pt-BR" sz="12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00" y="824400"/>
            <a:ext cx="540000" cy="5400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00" y="2018646"/>
            <a:ext cx="3624508" cy="3624508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4911447" y="5181489"/>
            <a:ext cx="6224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LEGENDA DA IMAGEM #1. INSIRA APENAS UMA FOTO POR SLIDE, PARA MELHOR VISUALIZAÇÃO. NÃO DISTORÇA A IMAGEM, ESTICANDO-A PARA PREENCHER O SLIDE.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00163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607207" y="847513"/>
            <a:ext cx="232358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CONCLUSÕES</a:t>
            </a:r>
            <a:endParaRPr lang="pt-BR" sz="2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980191" y="2306494"/>
            <a:ext cx="1015581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pt-BR" dirty="0" smtClean="0"/>
              <a:t>ESCREVA AQUI AS CONCLUSÕES DA MACROENTREGA. </a:t>
            </a:r>
            <a:r>
              <a:rPr lang="pt-BR" dirty="0" err="1" smtClean="0"/>
              <a:t>Lorem</a:t>
            </a:r>
            <a:r>
              <a:rPr lang="pt-BR" dirty="0" smtClean="0"/>
              <a:t> </a:t>
            </a:r>
            <a:r>
              <a:rPr lang="pt-BR" dirty="0"/>
              <a:t>ipsum </a:t>
            </a:r>
            <a:r>
              <a:rPr lang="pt-BR" dirty="0" err="1"/>
              <a:t>dolor</a:t>
            </a:r>
            <a:r>
              <a:rPr lang="pt-BR" dirty="0"/>
              <a:t>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, </a:t>
            </a:r>
            <a:r>
              <a:rPr lang="pt-BR" dirty="0" err="1"/>
              <a:t>consectetur</a:t>
            </a:r>
            <a:r>
              <a:rPr lang="pt-BR" dirty="0"/>
              <a:t> </a:t>
            </a:r>
            <a:r>
              <a:rPr lang="pt-BR" dirty="0" err="1"/>
              <a:t>adipiscing</a:t>
            </a:r>
            <a:r>
              <a:rPr lang="pt-BR" dirty="0"/>
              <a:t> </a:t>
            </a:r>
            <a:r>
              <a:rPr lang="pt-BR" dirty="0" err="1"/>
              <a:t>elit</a:t>
            </a:r>
            <a:r>
              <a:rPr lang="pt-BR" dirty="0"/>
              <a:t>. </a:t>
            </a:r>
            <a:r>
              <a:rPr lang="pt-BR" dirty="0" err="1"/>
              <a:t>Phasellus</a:t>
            </a:r>
            <a:r>
              <a:rPr lang="pt-BR" dirty="0"/>
              <a:t> </a:t>
            </a:r>
            <a:r>
              <a:rPr lang="pt-BR" dirty="0" err="1"/>
              <a:t>malesuada</a:t>
            </a:r>
            <a:r>
              <a:rPr lang="pt-BR" dirty="0"/>
              <a:t> </a:t>
            </a:r>
            <a:r>
              <a:rPr lang="pt-BR" dirty="0" err="1"/>
              <a:t>maximus</a:t>
            </a:r>
            <a:r>
              <a:rPr lang="pt-BR" dirty="0"/>
              <a:t> </a:t>
            </a:r>
            <a:r>
              <a:rPr lang="pt-BR" dirty="0" err="1"/>
              <a:t>enim</a:t>
            </a:r>
            <a:r>
              <a:rPr lang="pt-BR" dirty="0"/>
              <a:t>,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 </a:t>
            </a:r>
            <a:r>
              <a:rPr lang="pt-BR" dirty="0" err="1"/>
              <a:t>elementum</a:t>
            </a:r>
            <a:r>
              <a:rPr lang="pt-BR" dirty="0"/>
              <a:t> </a:t>
            </a:r>
            <a:r>
              <a:rPr lang="pt-BR" dirty="0" err="1"/>
              <a:t>turpis</a:t>
            </a:r>
            <a:r>
              <a:rPr lang="pt-BR" dirty="0"/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facilisis</a:t>
            </a:r>
            <a:r>
              <a:rPr lang="pt-BR" dirty="0"/>
              <a:t> tempus. </a:t>
            </a:r>
            <a:r>
              <a:rPr lang="pt-BR" dirty="0" err="1"/>
              <a:t>Interdum</a:t>
            </a:r>
            <a:r>
              <a:rPr lang="pt-BR" dirty="0"/>
              <a:t> et </a:t>
            </a:r>
            <a:r>
              <a:rPr lang="pt-BR" dirty="0" err="1"/>
              <a:t>malesuada</a:t>
            </a:r>
            <a:r>
              <a:rPr lang="pt-BR" dirty="0"/>
              <a:t> fames ac ante ipsum </a:t>
            </a:r>
            <a:r>
              <a:rPr lang="pt-BR" dirty="0" err="1"/>
              <a:t>primis</a:t>
            </a:r>
            <a:r>
              <a:rPr lang="pt-BR" dirty="0"/>
              <a:t> in </a:t>
            </a:r>
            <a:r>
              <a:rPr lang="pt-BR" dirty="0" err="1"/>
              <a:t>faucibus</a:t>
            </a:r>
            <a:r>
              <a:rPr lang="pt-BR" dirty="0"/>
              <a:t>. </a:t>
            </a:r>
            <a:r>
              <a:rPr lang="pt-BR" dirty="0" err="1"/>
              <a:t>Quisque</a:t>
            </a:r>
            <a:r>
              <a:rPr lang="pt-BR" dirty="0"/>
              <a:t> </a:t>
            </a:r>
            <a:r>
              <a:rPr lang="pt-BR" dirty="0" err="1"/>
              <a:t>feugiat</a:t>
            </a:r>
            <a:r>
              <a:rPr lang="pt-BR" dirty="0"/>
              <a:t>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 </a:t>
            </a:r>
            <a:r>
              <a:rPr lang="pt-BR" dirty="0" err="1"/>
              <a:t>tellus</a:t>
            </a:r>
            <a:r>
              <a:rPr lang="pt-BR" dirty="0"/>
              <a:t> a </a:t>
            </a:r>
            <a:r>
              <a:rPr lang="pt-BR" dirty="0" err="1"/>
              <a:t>pretium</a:t>
            </a:r>
            <a:r>
              <a:rPr lang="pt-BR" dirty="0"/>
              <a:t>. </a:t>
            </a:r>
            <a:r>
              <a:rPr lang="pt-BR" dirty="0" err="1"/>
              <a:t>Integer</a:t>
            </a:r>
            <a:r>
              <a:rPr lang="pt-BR" dirty="0"/>
              <a:t> vitae </a:t>
            </a:r>
            <a:r>
              <a:rPr lang="pt-BR" dirty="0" err="1"/>
              <a:t>risus</a:t>
            </a:r>
            <a:r>
              <a:rPr lang="pt-BR" dirty="0"/>
              <a:t> </a:t>
            </a:r>
            <a:r>
              <a:rPr lang="pt-BR" dirty="0" err="1"/>
              <a:t>felis</a:t>
            </a:r>
            <a:r>
              <a:rPr lang="pt-BR" dirty="0"/>
              <a:t>. </a:t>
            </a:r>
            <a:r>
              <a:rPr lang="pt-BR" dirty="0" err="1"/>
              <a:t>Phasellus</a:t>
            </a:r>
            <a:r>
              <a:rPr lang="pt-BR" dirty="0"/>
              <a:t> </a:t>
            </a:r>
            <a:r>
              <a:rPr lang="pt-BR" dirty="0" err="1"/>
              <a:t>eget</a:t>
            </a:r>
            <a:r>
              <a:rPr lang="pt-BR" dirty="0"/>
              <a:t> </a:t>
            </a:r>
            <a:r>
              <a:rPr lang="pt-BR" dirty="0" err="1"/>
              <a:t>egestas</a:t>
            </a:r>
            <a:r>
              <a:rPr lang="pt-BR" dirty="0"/>
              <a:t> ex. </a:t>
            </a:r>
            <a:r>
              <a:rPr lang="pt-BR" dirty="0" err="1"/>
              <a:t>Vestibulum</a:t>
            </a:r>
            <a:r>
              <a:rPr lang="pt-BR" dirty="0"/>
              <a:t> ante ipsum </a:t>
            </a:r>
            <a:r>
              <a:rPr lang="pt-BR" dirty="0" err="1"/>
              <a:t>primis</a:t>
            </a:r>
            <a:r>
              <a:rPr lang="pt-BR" dirty="0"/>
              <a:t> in </a:t>
            </a:r>
            <a:r>
              <a:rPr lang="pt-BR" dirty="0" err="1"/>
              <a:t>faucibus</a:t>
            </a:r>
            <a:r>
              <a:rPr lang="pt-BR" dirty="0"/>
              <a:t> </a:t>
            </a:r>
            <a:r>
              <a:rPr lang="pt-BR" dirty="0" err="1"/>
              <a:t>orci</a:t>
            </a:r>
            <a:r>
              <a:rPr lang="pt-BR" dirty="0"/>
              <a:t> </a:t>
            </a:r>
            <a:r>
              <a:rPr lang="pt-BR" dirty="0" err="1"/>
              <a:t>luctus</a:t>
            </a:r>
            <a:r>
              <a:rPr lang="pt-BR" dirty="0"/>
              <a:t> et </a:t>
            </a:r>
            <a:r>
              <a:rPr lang="pt-BR" dirty="0" err="1"/>
              <a:t>ultrices</a:t>
            </a:r>
            <a:r>
              <a:rPr lang="pt-BR" dirty="0"/>
              <a:t> </a:t>
            </a:r>
            <a:r>
              <a:rPr lang="pt-BR" dirty="0" err="1"/>
              <a:t>posuere</a:t>
            </a:r>
            <a:r>
              <a:rPr lang="pt-BR" dirty="0"/>
              <a:t> </a:t>
            </a:r>
            <a:r>
              <a:rPr lang="pt-BR" dirty="0" err="1"/>
              <a:t>cubilia</a:t>
            </a:r>
            <a:r>
              <a:rPr lang="pt-BR" dirty="0"/>
              <a:t> </a:t>
            </a:r>
            <a:r>
              <a:rPr lang="pt-BR" dirty="0" err="1"/>
              <a:t>curae</a:t>
            </a:r>
            <a:r>
              <a:rPr lang="pt-BR" dirty="0"/>
              <a:t>; </a:t>
            </a:r>
            <a:r>
              <a:rPr lang="pt-BR" dirty="0" err="1"/>
              <a:t>Morbi</a:t>
            </a:r>
            <a:r>
              <a:rPr lang="pt-BR" dirty="0"/>
              <a:t> </a:t>
            </a:r>
            <a:r>
              <a:rPr lang="pt-BR" dirty="0" err="1"/>
              <a:t>egestas</a:t>
            </a:r>
            <a:r>
              <a:rPr lang="pt-BR" dirty="0"/>
              <a:t> </a:t>
            </a:r>
            <a:r>
              <a:rPr lang="pt-BR" dirty="0" err="1"/>
              <a:t>rhoncus</a:t>
            </a:r>
            <a:r>
              <a:rPr lang="pt-BR" dirty="0"/>
              <a:t> </a:t>
            </a:r>
            <a:r>
              <a:rPr lang="pt-BR" dirty="0" err="1"/>
              <a:t>ex</a:t>
            </a:r>
            <a:r>
              <a:rPr lang="pt-BR" dirty="0"/>
              <a:t> eu </a:t>
            </a:r>
            <a:r>
              <a:rPr lang="pt-BR" dirty="0" err="1"/>
              <a:t>malesuada</a:t>
            </a:r>
            <a:r>
              <a:rPr lang="pt-BR" dirty="0"/>
              <a:t>. </a:t>
            </a:r>
            <a:r>
              <a:rPr lang="pt-BR" dirty="0" err="1"/>
              <a:t>Vestibulum</a:t>
            </a:r>
            <a:r>
              <a:rPr lang="pt-BR" dirty="0"/>
              <a:t> </a:t>
            </a:r>
            <a:r>
              <a:rPr lang="pt-BR" dirty="0" err="1"/>
              <a:t>pulvinar</a:t>
            </a:r>
            <a:r>
              <a:rPr lang="pt-BR" dirty="0"/>
              <a:t> </a:t>
            </a:r>
            <a:r>
              <a:rPr lang="pt-BR" dirty="0" err="1"/>
              <a:t>metus</a:t>
            </a:r>
            <a:r>
              <a:rPr lang="pt-BR" dirty="0"/>
              <a:t> quis </a:t>
            </a:r>
            <a:r>
              <a:rPr lang="pt-BR" dirty="0" err="1"/>
              <a:t>eros</a:t>
            </a:r>
            <a:r>
              <a:rPr lang="pt-BR" dirty="0"/>
              <a:t> </a:t>
            </a:r>
            <a:r>
              <a:rPr lang="pt-BR" dirty="0" err="1"/>
              <a:t>ullamcorper</a:t>
            </a:r>
            <a:r>
              <a:rPr lang="pt-BR" dirty="0"/>
              <a:t> </a:t>
            </a:r>
            <a:r>
              <a:rPr lang="pt-BR" dirty="0" err="1"/>
              <a:t>porttitor</a:t>
            </a:r>
            <a:r>
              <a:rPr lang="pt-BR" dirty="0"/>
              <a:t>. </a:t>
            </a:r>
            <a:r>
              <a:rPr lang="pt-BR" dirty="0" err="1"/>
              <a:t>Donec</a:t>
            </a:r>
            <a:r>
              <a:rPr lang="pt-BR" dirty="0"/>
              <a:t> </a:t>
            </a:r>
            <a:r>
              <a:rPr lang="pt-BR" dirty="0" err="1"/>
              <a:t>feugiat</a:t>
            </a:r>
            <a:r>
              <a:rPr lang="pt-BR" dirty="0"/>
              <a:t>, </a:t>
            </a:r>
            <a:r>
              <a:rPr lang="pt-BR" dirty="0" err="1"/>
              <a:t>odio</a:t>
            </a:r>
            <a:r>
              <a:rPr lang="pt-BR" dirty="0"/>
              <a:t> non </a:t>
            </a:r>
            <a:r>
              <a:rPr lang="pt-BR" dirty="0" err="1"/>
              <a:t>lobortis</a:t>
            </a:r>
            <a:r>
              <a:rPr lang="pt-BR" dirty="0"/>
              <a:t> </a:t>
            </a:r>
            <a:r>
              <a:rPr lang="pt-BR" dirty="0" err="1"/>
              <a:t>tincidunt</a:t>
            </a:r>
            <a:r>
              <a:rPr lang="pt-BR" dirty="0"/>
              <a:t>, mi libero </a:t>
            </a:r>
            <a:r>
              <a:rPr lang="pt-BR" dirty="0" err="1"/>
              <a:t>aliquet</a:t>
            </a:r>
            <a:r>
              <a:rPr lang="pt-BR" dirty="0"/>
              <a:t> ipsum, </a:t>
            </a:r>
            <a:r>
              <a:rPr lang="pt-BR" dirty="0" err="1"/>
              <a:t>nec</a:t>
            </a:r>
            <a:r>
              <a:rPr lang="pt-BR" dirty="0"/>
              <a:t> </a:t>
            </a:r>
            <a:r>
              <a:rPr lang="pt-BR" dirty="0" err="1"/>
              <a:t>sodales</a:t>
            </a:r>
            <a:r>
              <a:rPr lang="pt-BR" dirty="0"/>
              <a:t> </a:t>
            </a:r>
            <a:r>
              <a:rPr lang="pt-BR" dirty="0" err="1"/>
              <a:t>tortor</a:t>
            </a:r>
            <a:r>
              <a:rPr lang="pt-BR" dirty="0"/>
              <a:t> erat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dui</a:t>
            </a:r>
            <a:r>
              <a:rPr lang="pt-BR" dirty="0"/>
              <a:t>. </a:t>
            </a:r>
            <a:r>
              <a:rPr lang="pt-BR" dirty="0" err="1"/>
              <a:t>Praesent</a:t>
            </a:r>
            <a:r>
              <a:rPr lang="pt-BR" dirty="0"/>
              <a:t> </a:t>
            </a:r>
            <a:r>
              <a:rPr lang="pt-BR" dirty="0" err="1"/>
              <a:t>cursus</a:t>
            </a:r>
            <a:r>
              <a:rPr lang="pt-BR" dirty="0"/>
              <a:t> </a:t>
            </a:r>
            <a:r>
              <a:rPr lang="pt-BR" dirty="0" err="1"/>
              <a:t>aliquam</a:t>
            </a:r>
            <a:r>
              <a:rPr lang="pt-BR" dirty="0"/>
              <a:t> </a:t>
            </a:r>
            <a:r>
              <a:rPr lang="pt-BR" dirty="0" err="1"/>
              <a:t>tincidunt</a:t>
            </a:r>
            <a:r>
              <a:rPr lang="pt-BR" dirty="0"/>
              <a:t>. </a:t>
            </a:r>
            <a:r>
              <a:rPr lang="pt-BR" dirty="0" err="1"/>
              <a:t>Praesent</a:t>
            </a:r>
            <a:r>
              <a:rPr lang="pt-BR" dirty="0"/>
              <a:t> </a:t>
            </a:r>
            <a:r>
              <a:rPr lang="pt-BR" dirty="0" err="1"/>
              <a:t>blandit</a:t>
            </a:r>
            <a:r>
              <a:rPr lang="pt-BR" dirty="0"/>
              <a:t> </a:t>
            </a:r>
            <a:r>
              <a:rPr lang="pt-BR" dirty="0" err="1"/>
              <a:t>dictum</a:t>
            </a:r>
            <a:r>
              <a:rPr lang="pt-BR" dirty="0"/>
              <a:t> sem, eu </a:t>
            </a:r>
            <a:r>
              <a:rPr lang="pt-BR" dirty="0" err="1"/>
              <a:t>dictum</a:t>
            </a:r>
            <a:r>
              <a:rPr lang="pt-BR" dirty="0"/>
              <a:t> magna </a:t>
            </a:r>
            <a:r>
              <a:rPr lang="pt-BR" dirty="0" err="1"/>
              <a:t>lacinia</a:t>
            </a:r>
            <a:r>
              <a:rPr lang="pt-BR" dirty="0"/>
              <a:t> in. </a:t>
            </a:r>
            <a:r>
              <a:rPr lang="pt-BR" dirty="0" err="1"/>
              <a:t>Phasellus</a:t>
            </a:r>
            <a:r>
              <a:rPr lang="pt-BR" dirty="0"/>
              <a:t> </a:t>
            </a:r>
            <a:r>
              <a:rPr lang="pt-BR" dirty="0" err="1"/>
              <a:t>luctus</a:t>
            </a:r>
            <a:r>
              <a:rPr lang="pt-BR" dirty="0"/>
              <a:t> justo ut nunc </a:t>
            </a:r>
            <a:r>
              <a:rPr lang="pt-BR" dirty="0" err="1"/>
              <a:t>dictum</a:t>
            </a:r>
            <a:r>
              <a:rPr lang="pt-BR" dirty="0"/>
              <a:t> </a:t>
            </a:r>
            <a:r>
              <a:rPr lang="pt-BR" dirty="0" err="1"/>
              <a:t>vestibulum</a:t>
            </a:r>
            <a:r>
              <a:rPr lang="pt-BR" dirty="0"/>
              <a:t>. </a:t>
            </a:r>
            <a:r>
              <a:rPr lang="pt-BR" dirty="0" err="1"/>
              <a:t>Nullam</a:t>
            </a:r>
            <a:r>
              <a:rPr lang="pt-BR" dirty="0"/>
              <a:t> </a:t>
            </a:r>
            <a:r>
              <a:rPr lang="pt-BR" dirty="0" err="1"/>
              <a:t>condimentum</a:t>
            </a:r>
            <a:r>
              <a:rPr lang="pt-BR" dirty="0"/>
              <a:t>, </a:t>
            </a:r>
            <a:r>
              <a:rPr lang="pt-BR" dirty="0" err="1"/>
              <a:t>augue</a:t>
            </a:r>
            <a:r>
              <a:rPr lang="pt-BR" dirty="0"/>
              <a:t> et </a:t>
            </a:r>
            <a:r>
              <a:rPr lang="pt-BR" dirty="0" err="1"/>
              <a:t>posuere</a:t>
            </a:r>
            <a:r>
              <a:rPr lang="pt-BR" dirty="0"/>
              <a:t> </a:t>
            </a:r>
            <a:r>
              <a:rPr lang="pt-BR" dirty="0" err="1"/>
              <a:t>ullamcorper</a:t>
            </a:r>
            <a:r>
              <a:rPr lang="pt-BR" dirty="0"/>
              <a:t>, </a:t>
            </a:r>
            <a:r>
              <a:rPr lang="pt-BR" dirty="0" err="1"/>
              <a:t>lectus</a:t>
            </a:r>
            <a:r>
              <a:rPr lang="pt-BR" dirty="0"/>
              <a:t> massa </a:t>
            </a:r>
            <a:r>
              <a:rPr lang="pt-BR" dirty="0" err="1"/>
              <a:t>semper</a:t>
            </a:r>
            <a:r>
              <a:rPr lang="pt-BR" dirty="0"/>
              <a:t> magna,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molestie</a:t>
            </a:r>
            <a:r>
              <a:rPr lang="pt-BR" dirty="0"/>
              <a:t> </a:t>
            </a:r>
            <a:r>
              <a:rPr lang="pt-BR" dirty="0" err="1"/>
              <a:t>sapien</a:t>
            </a:r>
            <a:r>
              <a:rPr lang="pt-BR" dirty="0"/>
              <a:t> </a:t>
            </a:r>
            <a:r>
              <a:rPr lang="pt-BR" dirty="0" err="1"/>
              <a:t>dolor</a:t>
            </a:r>
            <a:r>
              <a:rPr lang="pt-BR" dirty="0"/>
              <a:t> ut </a:t>
            </a:r>
            <a:r>
              <a:rPr lang="pt-BR" dirty="0" err="1"/>
              <a:t>sapien</a:t>
            </a:r>
            <a:r>
              <a:rPr lang="pt-BR" dirty="0"/>
              <a:t>. </a:t>
            </a:r>
            <a:r>
              <a:rPr lang="pt-BR" dirty="0" err="1"/>
              <a:t>Fusce</a:t>
            </a:r>
            <a:r>
              <a:rPr lang="pt-BR" dirty="0"/>
              <a:t> </a:t>
            </a:r>
            <a:r>
              <a:rPr lang="pt-BR" dirty="0" err="1"/>
              <a:t>dignissim</a:t>
            </a:r>
            <a:r>
              <a:rPr lang="pt-BR" dirty="0"/>
              <a:t> </a:t>
            </a:r>
            <a:r>
              <a:rPr lang="pt-BR" dirty="0" err="1"/>
              <a:t>tellus</a:t>
            </a:r>
            <a:r>
              <a:rPr lang="pt-BR" dirty="0"/>
              <a:t> in </a:t>
            </a:r>
            <a:r>
              <a:rPr lang="pt-BR" dirty="0" err="1"/>
              <a:t>ligula</a:t>
            </a:r>
            <a:r>
              <a:rPr lang="pt-BR" dirty="0"/>
              <a:t> </a:t>
            </a:r>
            <a:r>
              <a:rPr lang="pt-BR" dirty="0" err="1"/>
              <a:t>luctus</a:t>
            </a:r>
            <a:r>
              <a:rPr lang="pt-BR" dirty="0"/>
              <a:t> </a:t>
            </a:r>
            <a:r>
              <a:rPr lang="pt-BR" dirty="0" err="1"/>
              <a:t>cursus</a:t>
            </a:r>
            <a:r>
              <a:rPr lang="pt-BR" dirty="0"/>
              <a:t>. </a:t>
            </a:r>
            <a:endParaRPr lang="pt-BR" dirty="0" smtClean="0"/>
          </a:p>
        </p:txBody>
      </p:sp>
      <p:cxnSp>
        <p:nvCxnSpPr>
          <p:cNvPr id="7" name="Conector reto 6"/>
          <p:cNvCxnSpPr/>
          <p:nvPr/>
        </p:nvCxnSpPr>
        <p:spPr>
          <a:xfrm flipH="1" flipV="1">
            <a:off x="1056000" y="1521823"/>
            <a:ext cx="10080000" cy="217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7547645" y="6244045"/>
            <a:ext cx="35883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/>
              <a:t>POLO DE INOVAÇÃO DE MATÃO </a:t>
            </a:r>
            <a:r>
              <a:rPr lang="pt-BR" sz="1200" dirty="0" smtClean="0"/>
              <a:t>– UNIDADE EMBRAPII</a:t>
            </a:r>
            <a:endParaRPr lang="pt-BR" sz="12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00" y="824400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74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607207" y="847513"/>
            <a:ext cx="326006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PRÓXIMOS PASSOS</a:t>
            </a:r>
            <a:endParaRPr lang="pt-BR" sz="2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980191" y="2306494"/>
            <a:ext cx="1015581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pt-BR" dirty="0" smtClean="0"/>
              <a:t>APRESENTAR OS PRÓXIMOS PASSOS NO PROJETO. AQUI INCLUI AS MACROENTREGAS SUBSEQUENTES COMO TAMBÉM AS TRANSFERÊNCIAS DE CONHECIMENTOS/TECNOLOGIAS DESENVOLVIDAS . </a:t>
            </a:r>
            <a:r>
              <a:rPr lang="pt-BR" dirty="0" err="1" smtClean="0"/>
              <a:t>Lorem</a:t>
            </a:r>
            <a:r>
              <a:rPr lang="pt-BR" dirty="0" smtClean="0"/>
              <a:t> </a:t>
            </a:r>
            <a:r>
              <a:rPr lang="pt-BR" dirty="0"/>
              <a:t>ipsum </a:t>
            </a:r>
            <a:r>
              <a:rPr lang="pt-BR" dirty="0" err="1"/>
              <a:t>dolor</a:t>
            </a:r>
            <a:r>
              <a:rPr lang="pt-BR" dirty="0"/>
              <a:t>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, </a:t>
            </a:r>
            <a:r>
              <a:rPr lang="pt-BR" dirty="0" err="1"/>
              <a:t>consectetur</a:t>
            </a:r>
            <a:r>
              <a:rPr lang="pt-BR" dirty="0"/>
              <a:t> </a:t>
            </a:r>
            <a:r>
              <a:rPr lang="pt-BR" dirty="0" err="1"/>
              <a:t>adipiscing</a:t>
            </a:r>
            <a:r>
              <a:rPr lang="pt-BR" dirty="0"/>
              <a:t> </a:t>
            </a:r>
            <a:r>
              <a:rPr lang="pt-BR" dirty="0" err="1"/>
              <a:t>elit</a:t>
            </a:r>
            <a:r>
              <a:rPr lang="pt-BR" dirty="0"/>
              <a:t>. </a:t>
            </a:r>
            <a:r>
              <a:rPr lang="pt-BR" dirty="0" err="1"/>
              <a:t>Phasellus</a:t>
            </a:r>
            <a:r>
              <a:rPr lang="pt-BR" dirty="0"/>
              <a:t> </a:t>
            </a:r>
            <a:r>
              <a:rPr lang="pt-BR" dirty="0" err="1"/>
              <a:t>malesuada</a:t>
            </a:r>
            <a:r>
              <a:rPr lang="pt-BR" dirty="0"/>
              <a:t> </a:t>
            </a:r>
            <a:r>
              <a:rPr lang="pt-BR" dirty="0" err="1"/>
              <a:t>maximus</a:t>
            </a:r>
            <a:r>
              <a:rPr lang="pt-BR" dirty="0"/>
              <a:t> </a:t>
            </a:r>
            <a:r>
              <a:rPr lang="pt-BR" dirty="0" err="1"/>
              <a:t>enim</a:t>
            </a:r>
            <a:r>
              <a:rPr lang="pt-BR" dirty="0"/>
              <a:t>,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 </a:t>
            </a:r>
            <a:r>
              <a:rPr lang="pt-BR" dirty="0" err="1"/>
              <a:t>elementum</a:t>
            </a:r>
            <a:r>
              <a:rPr lang="pt-BR" dirty="0"/>
              <a:t> </a:t>
            </a:r>
            <a:r>
              <a:rPr lang="pt-BR" dirty="0" err="1"/>
              <a:t>turpis</a:t>
            </a:r>
            <a:r>
              <a:rPr lang="pt-BR" dirty="0"/>
              <a:t> </a:t>
            </a:r>
            <a:r>
              <a:rPr lang="pt-BR" dirty="0" err="1">
                <a:latin typeface="Segoe UI" panose="020B0502040204020203" pitchFamily="34" charset="0"/>
                <a:cs typeface="Segoe UI" panose="020B0502040204020203" pitchFamily="34" charset="0"/>
              </a:rPr>
              <a:t>facilisis</a:t>
            </a:r>
            <a:r>
              <a:rPr lang="pt-BR" dirty="0"/>
              <a:t> tempus. </a:t>
            </a:r>
            <a:r>
              <a:rPr lang="pt-BR" dirty="0" err="1"/>
              <a:t>Interdum</a:t>
            </a:r>
            <a:r>
              <a:rPr lang="pt-BR" dirty="0"/>
              <a:t> et </a:t>
            </a:r>
            <a:r>
              <a:rPr lang="pt-BR" dirty="0" err="1"/>
              <a:t>malesuada</a:t>
            </a:r>
            <a:r>
              <a:rPr lang="pt-BR" dirty="0"/>
              <a:t> fames ac ante ipsum </a:t>
            </a:r>
            <a:r>
              <a:rPr lang="pt-BR" dirty="0" err="1"/>
              <a:t>primis</a:t>
            </a:r>
            <a:r>
              <a:rPr lang="pt-BR" dirty="0"/>
              <a:t> in </a:t>
            </a:r>
            <a:r>
              <a:rPr lang="pt-BR" dirty="0" err="1"/>
              <a:t>faucibus</a:t>
            </a:r>
            <a:r>
              <a:rPr lang="pt-BR" dirty="0"/>
              <a:t>. </a:t>
            </a:r>
            <a:r>
              <a:rPr lang="pt-BR" dirty="0" err="1"/>
              <a:t>Quisque</a:t>
            </a:r>
            <a:r>
              <a:rPr lang="pt-BR" dirty="0"/>
              <a:t> </a:t>
            </a:r>
            <a:r>
              <a:rPr lang="pt-BR" dirty="0" err="1"/>
              <a:t>feugiat</a:t>
            </a:r>
            <a:r>
              <a:rPr lang="pt-BR" dirty="0"/>
              <a:t> </a:t>
            </a:r>
            <a:r>
              <a:rPr lang="pt-BR" dirty="0" err="1"/>
              <a:t>sit</a:t>
            </a:r>
            <a:r>
              <a:rPr lang="pt-BR" dirty="0"/>
              <a:t> </a:t>
            </a:r>
            <a:r>
              <a:rPr lang="pt-BR" dirty="0" err="1"/>
              <a:t>amet</a:t>
            </a:r>
            <a:r>
              <a:rPr lang="pt-BR" dirty="0"/>
              <a:t> </a:t>
            </a:r>
            <a:r>
              <a:rPr lang="pt-BR" dirty="0" err="1"/>
              <a:t>tellus</a:t>
            </a:r>
            <a:r>
              <a:rPr lang="pt-BR" dirty="0"/>
              <a:t> a </a:t>
            </a:r>
            <a:r>
              <a:rPr lang="pt-BR" dirty="0" err="1"/>
              <a:t>pretium</a:t>
            </a:r>
            <a:r>
              <a:rPr lang="pt-BR" dirty="0"/>
              <a:t>. </a:t>
            </a:r>
            <a:r>
              <a:rPr lang="pt-BR" dirty="0" err="1"/>
              <a:t>Integer</a:t>
            </a:r>
            <a:r>
              <a:rPr lang="pt-BR" dirty="0"/>
              <a:t> vitae </a:t>
            </a:r>
            <a:r>
              <a:rPr lang="pt-BR" dirty="0" err="1"/>
              <a:t>risus</a:t>
            </a:r>
            <a:r>
              <a:rPr lang="pt-BR" dirty="0"/>
              <a:t> </a:t>
            </a:r>
            <a:r>
              <a:rPr lang="pt-BR" dirty="0" err="1"/>
              <a:t>felis</a:t>
            </a:r>
            <a:r>
              <a:rPr lang="pt-BR" dirty="0"/>
              <a:t>. </a:t>
            </a:r>
            <a:r>
              <a:rPr lang="pt-BR" dirty="0" err="1"/>
              <a:t>Phasellus</a:t>
            </a:r>
            <a:r>
              <a:rPr lang="pt-BR" dirty="0"/>
              <a:t> </a:t>
            </a:r>
            <a:r>
              <a:rPr lang="pt-BR" dirty="0" err="1"/>
              <a:t>eget</a:t>
            </a:r>
            <a:r>
              <a:rPr lang="pt-BR" dirty="0"/>
              <a:t> </a:t>
            </a:r>
            <a:r>
              <a:rPr lang="pt-BR" dirty="0" err="1"/>
              <a:t>egestas</a:t>
            </a:r>
            <a:r>
              <a:rPr lang="pt-BR" dirty="0"/>
              <a:t> ex. </a:t>
            </a:r>
            <a:r>
              <a:rPr lang="pt-BR" dirty="0" err="1"/>
              <a:t>Vestibulum</a:t>
            </a:r>
            <a:r>
              <a:rPr lang="pt-BR" dirty="0"/>
              <a:t> ante ipsum </a:t>
            </a:r>
            <a:r>
              <a:rPr lang="pt-BR" dirty="0" err="1"/>
              <a:t>primis</a:t>
            </a:r>
            <a:r>
              <a:rPr lang="pt-BR" dirty="0"/>
              <a:t> in </a:t>
            </a:r>
            <a:r>
              <a:rPr lang="pt-BR" dirty="0" err="1"/>
              <a:t>faucibus</a:t>
            </a:r>
            <a:r>
              <a:rPr lang="pt-BR" dirty="0"/>
              <a:t> </a:t>
            </a:r>
            <a:r>
              <a:rPr lang="pt-BR" dirty="0" err="1"/>
              <a:t>orci</a:t>
            </a:r>
            <a:r>
              <a:rPr lang="pt-BR" dirty="0"/>
              <a:t> </a:t>
            </a:r>
            <a:r>
              <a:rPr lang="pt-BR" dirty="0" err="1"/>
              <a:t>luctus</a:t>
            </a:r>
            <a:r>
              <a:rPr lang="pt-BR" dirty="0"/>
              <a:t> et </a:t>
            </a:r>
            <a:r>
              <a:rPr lang="pt-BR" dirty="0" err="1"/>
              <a:t>ultrices</a:t>
            </a:r>
            <a:r>
              <a:rPr lang="pt-BR" dirty="0"/>
              <a:t> </a:t>
            </a:r>
            <a:r>
              <a:rPr lang="pt-BR" dirty="0" err="1"/>
              <a:t>posuere</a:t>
            </a:r>
            <a:r>
              <a:rPr lang="pt-BR" dirty="0"/>
              <a:t> </a:t>
            </a:r>
            <a:r>
              <a:rPr lang="pt-BR" dirty="0" err="1"/>
              <a:t>cubilia</a:t>
            </a:r>
            <a:r>
              <a:rPr lang="pt-BR" dirty="0"/>
              <a:t> </a:t>
            </a:r>
            <a:r>
              <a:rPr lang="pt-BR" dirty="0" err="1"/>
              <a:t>curae</a:t>
            </a:r>
            <a:r>
              <a:rPr lang="pt-BR" dirty="0"/>
              <a:t>; </a:t>
            </a:r>
            <a:r>
              <a:rPr lang="pt-BR" dirty="0" err="1"/>
              <a:t>Morbi</a:t>
            </a:r>
            <a:r>
              <a:rPr lang="pt-BR" dirty="0"/>
              <a:t> </a:t>
            </a:r>
            <a:r>
              <a:rPr lang="pt-BR" dirty="0" err="1"/>
              <a:t>egestas</a:t>
            </a:r>
            <a:r>
              <a:rPr lang="pt-BR" dirty="0"/>
              <a:t> </a:t>
            </a:r>
            <a:r>
              <a:rPr lang="pt-BR" dirty="0" err="1"/>
              <a:t>rhoncus</a:t>
            </a:r>
            <a:r>
              <a:rPr lang="pt-BR" dirty="0"/>
              <a:t> </a:t>
            </a:r>
            <a:r>
              <a:rPr lang="pt-BR" dirty="0" err="1"/>
              <a:t>ex</a:t>
            </a:r>
            <a:r>
              <a:rPr lang="pt-BR" dirty="0"/>
              <a:t> eu </a:t>
            </a:r>
            <a:r>
              <a:rPr lang="pt-BR" dirty="0" err="1"/>
              <a:t>malesuada</a:t>
            </a:r>
            <a:r>
              <a:rPr lang="pt-BR" dirty="0"/>
              <a:t>. </a:t>
            </a:r>
            <a:r>
              <a:rPr lang="pt-BR" dirty="0" err="1"/>
              <a:t>Vestibulum</a:t>
            </a:r>
            <a:r>
              <a:rPr lang="pt-BR" dirty="0"/>
              <a:t> </a:t>
            </a:r>
            <a:r>
              <a:rPr lang="pt-BR" dirty="0" err="1"/>
              <a:t>pulvinar</a:t>
            </a:r>
            <a:r>
              <a:rPr lang="pt-BR" dirty="0"/>
              <a:t> </a:t>
            </a:r>
            <a:r>
              <a:rPr lang="pt-BR" dirty="0" err="1"/>
              <a:t>metus</a:t>
            </a:r>
            <a:r>
              <a:rPr lang="pt-BR" dirty="0"/>
              <a:t> quis </a:t>
            </a:r>
            <a:r>
              <a:rPr lang="pt-BR" dirty="0" err="1"/>
              <a:t>eros</a:t>
            </a:r>
            <a:r>
              <a:rPr lang="pt-BR" dirty="0"/>
              <a:t> </a:t>
            </a:r>
            <a:r>
              <a:rPr lang="pt-BR" dirty="0" err="1"/>
              <a:t>ullamcorper</a:t>
            </a:r>
            <a:r>
              <a:rPr lang="pt-BR" dirty="0"/>
              <a:t> </a:t>
            </a:r>
            <a:r>
              <a:rPr lang="pt-BR" dirty="0" err="1"/>
              <a:t>porttitor</a:t>
            </a:r>
            <a:r>
              <a:rPr lang="pt-BR" dirty="0"/>
              <a:t>. </a:t>
            </a:r>
            <a:r>
              <a:rPr lang="pt-BR" dirty="0" err="1"/>
              <a:t>Donec</a:t>
            </a:r>
            <a:r>
              <a:rPr lang="pt-BR" dirty="0"/>
              <a:t> </a:t>
            </a:r>
            <a:r>
              <a:rPr lang="pt-BR" dirty="0" err="1"/>
              <a:t>feugiat</a:t>
            </a:r>
            <a:r>
              <a:rPr lang="pt-BR" dirty="0"/>
              <a:t>, </a:t>
            </a:r>
            <a:r>
              <a:rPr lang="pt-BR" dirty="0" err="1"/>
              <a:t>odio</a:t>
            </a:r>
            <a:r>
              <a:rPr lang="pt-BR" dirty="0"/>
              <a:t> non </a:t>
            </a:r>
            <a:r>
              <a:rPr lang="pt-BR" dirty="0" err="1"/>
              <a:t>lobortis</a:t>
            </a:r>
            <a:r>
              <a:rPr lang="pt-BR" dirty="0"/>
              <a:t> </a:t>
            </a:r>
            <a:r>
              <a:rPr lang="pt-BR" dirty="0" err="1"/>
              <a:t>tincidunt</a:t>
            </a:r>
            <a:r>
              <a:rPr lang="pt-BR" dirty="0"/>
              <a:t>, mi libero </a:t>
            </a:r>
            <a:r>
              <a:rPr lang="pt-BR" dirty="0" err="1"/>
              <a:t>aliquet</a:t>
            </a:r>
            <a:r>
              <a:rPr lang="pt-BR" dirty="0"/>
              <a:t> ipsum, </a:t>
            </a:r>
            <a:r>
              <a:rPr lang="pt-BR" dirty="0" err="1"/>
              <a:t>nec</a:t>
            </a:r>
            <a:r>
              <a:rPr lang="pt-BR" dirty="0"/>
              <a:t> </a:t>
            </a:r>
            <a:r>
              <a:rPr lang="pt-BR" dirty="0" err="1"/>
              <a:t>sodales</a:t>
            </a:r>
            <a:r>
              <a:rPr lang="pt-BR" dirty="0"/>
              <a:t> </a:t>
            </a:r>
            <a:r>
              <a:rPr lang="pt-BR" dirty="0" err="1"/>
              <a:t>tortor</a:t>
            </a:r>
            <a:r>
              <a:rPr lang="pt-BR" dirty="0"/>
              <a:t> erat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dui</a:t>
            </a:r>
            <a:r>
              <a:rPr lang="pt-BR" dirty="0"/>
              <a:t>. </a:t>
            </a:r>
            <a:r>
              <a:rPr lang="pt-BR" dirty="0" err="1"/>
              <a:t>Praesent</a:t>
            </a:r>
            <a:r>
              <a:rPr lang="pt-BR" dirty="0"/>
              <a:t> </a:t>
            </a:r>
            <a:r>
              <a:rPr lang="pt-BR" dirty="0" err="1"/>
              <a:t>cursus</a:t>
            </a:r>
            <a:r>
              <a:rPr lang="pt-BR" dirty="0"/>
              <a:t> </a:t>
            </a:r>
            <a:r>
              <a:rPr lang="pt-BR" dirty="0" err="1"/>
              <a:t>aliquam</a:t>
            </a:r>
            <a:r>
              <a:rPr lang="pt-BR" dirty="0"/>
              <a:t> </a:t>
            </a:r>
            <a:r>
              <a:rPr lang="pt-BR" dirty="0" err="1"/>
              <a:t>tincidunt</a:t>
            </a:r>
            <a:r>
              <a:rPr lang="pt-BR" dirty="0"/>
              <a:t>. </a:t>
            </a:r>
            <a:r>
              <a:rPr lang="pt-BR" dirty="0" err="1"/>
              <a:t>Praesent</a:t>
            </a:r>
            <a:r>
              <a:rPr lang="pt-BR" dirty="0"/>
              <a:t> </a:t>
            </a:r>
            <a:r>
              <a:rPr lang="pt-BR" dirty="0" err="1"/>
              <a:t>blandit</a:t>
            </a:r>
            <a:r>
              <a:rPr lang="pt-BR" dirty="0"/>
              <a:t> </a:t>
            </a:r>
            <a:r>
              <a:rPr lang="pt-BR" dirty="0" err="1"/>
              <a:t>dictum</a:t>
            </a:r>
            <a:r>
              <a:rPr lang="pt-BR" dirty="0"/>
              <a:t> sem, eu </a:t>
            </a:r>
            <a:r>
              <a:rPr lang="pt-BR" dirty="0" err="1"/>
              <a:t>dictum</a:t>
            </a:r>
            <a:r>
              <a:rPr lang="pt-BR" dirty="0"/>
              <a:t> magna </a:t>
            </a:r>
            <a:r>
              <a:rPr lang="pt-BR" dirty="0" err="1"/>
              <a:t>lacinia</a:t>
            </a:r>
            <a:r>
              <a:rPr lang="pt-BR" dirty="0"/>
              <a:t> in. </a:t>
            </a:r>
            <a:r>
              <a:rPr lang="pt-BR" dirty="0" err="1"/>
              <a:t>Phasellus</a:t>
            </a:r>
            <a:r>
              <a:rPr lang="pt-BR" dirty="0"/>
              <a:t> </a:t>
            </a:r>
            <a:r>
              <a:rPr lang="pt-BR" dirty="0" err="1"/>
              <a:t>luctus</a:t>
            </a:r>
            <a:r>
              <a:rPr lang="pt-BR" dirty="0"/>
              <a:t> justo ut nunc </a:t>
            </a:r>
            <a:r>
              <a:rPr lang="pt-BR" dirty="0" err="1"/>
              <a:t>dictum</a:t>
            </a:r>
            <a:r>
              <a:rPr lang="pt-BR" dirty="0"/>
              <a:t> </a:t>
            </a:r>
            <a:r>
              <a:rPr lang="pt-BR" dirty="0" err="1"/>
              <a:t>vestibulum</a:t>
            </a:r>
            <a:r>
              <a:rPr lang="pt-BR" dirty="0"/>
              <a:t>. </a:t>
            </a:r>
            <a:endParaRPr lang="pt-BR" dirty="0" smtClean="0"/>
          </a:p>
        </p:txBody>
      </p:sp>
      <p:cxnSp>
        <p:nvCxnSpPr>
          <p:cNvPr id="7" name="Conector reto 6"/>
          <p:cNvCxnSpPr/>
          <p:nvPr/>
        </p:nvCxnSpPr>
        <p:spPr>
          <a:xfrm flipH="1" flipV="1">
            <a:off x="1056000" y="1521823"/>
            <a:ext cx="10080000" cy="217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7547645" y="6244045"/>
            <a:ext cx="35883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/>
              <a:t>POLO DE INOVAÇÃO DE MATÃO </a:t>
            </a:r>
            <a:r>
              <a:rPr lang="pt-BR" sz="1200" dirty="0" smtClean="0"/>
              <a:t>– UNIDADE EMBRAPII</a:t>
            </a:r>
            <a:endParaRPr lang="pt-BR" sz="12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00" y="824400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53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780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Segoe UI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Conta da Microsoft</dc:creator>
  <cp:lastModifiedBy>Conta da Microsoft</cp:lastModifiedBy>
  <cp:revision>8</cp:revision>
  <dcterms:created xsi:type="dcterms:W3CDTF">2025-05-14T16:47:49Z</dcterms:created>
  <dcterms:modified xsi:type="dcterms:W3CDTF">2025-05-15T09:55:35Z</dcterms:modified>
</cp:coreProperties>
</file>