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44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11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20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16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83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95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0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0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9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97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57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82CA6-3AE0-4F43-BEDC-C816BF4B951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5F16A-1042-4BF3-8698-66DF5AFC4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9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30102" y="2016277"/>
            <a:ext cx="3270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 #número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30102" y="2416387"/>
            <a:ext cx="5427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TÍTULO DO PROJETO, EM LETRA MAIÚSCULA, FONTE 36, NEGRITO</a:t>
            </a:r>
            <a:endParaRPr lang="pt-BR" sz="3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30102" y="4441614"/>
            <a:ext cx="2636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DA EMPRESA</a:t>
            </a:r>
            <a:endParaRPr lang="pt-BR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819288" y="690154"/>
            <a:ext cx="0" cy="54776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upo 16"/>
          <p:cNvGrpSpPr/>
          <p:nvPr/>
        </p:nvGrpSpPr>
        <p:grpSpPr>
          <a:xfrm>
            <a:off x="7281320" y="1703623"/>
            <a:ext cx="3960576" cy="3450754"/>
            <a:chOff x="7281320" y="1145143"/>
            <a:chExt cx="3960576" cy="3450754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1320" y="1145143"/>
              <a:ext cx="2160576" cy="216000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1896" y="1325143"/>
              <a:ext cx="1800000" cy="1800000"/>
            </a:xfrm>
            <a:prstGeom prst="rect">
              <a:avLst/>
            </a:prstGeom>
          </p:spPr>
        </p:pic>
        <p:sp>
          <p:nvSpPr>
            <p:cNvPr id="11" name="CaixaDeTexto 10"/>
            <p:cNvSpPr txBox="1"/>
            <p:nvPr/>
          </p:nvSpPr>
          <p:spPr>
            <a:xfrm>
              <a:off x="7281320" y="3500096"/>
              <a:ext cx="367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POLO DE INOVAÇÃO DE MATÃO</a:t>
              </a:r>
              <a:endParaRPr lang="pt-BR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7281320" y="3850991"/>
              <a:ext cx="22215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UNIDADE EMBRAPII</a:t>
              </a:r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7281320" y="4318898"/>
              <a:ext cx="32791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1">
                      <a:lumMod val="50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TECNOLOGIA E ENGENHARIA DE ALIMENTOS</a:t>
              </a:r>
              <a:endPara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15" name="Conector reto 14"/>
            <p:cNvCxnSpPr/>
            <p:nvPr/>
          </p:nvCxnSpPr>
          <p:spPr>
            <a:xfrm>
              <a:off x="7401553" y="4266346"/>
              <a:ext cx="339634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30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/>
          <p:cNvCxnSpPr/>
          <p:nvPr/>
        </p:nvCxnSpPr>
        <p:spPr>
          <a:xfrm>
            <a:off x="6819288" y="690154"/>
            <a:ext cx="0" cy="54776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466831" y="1496947"/>
            <a:ext cx="3017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COORDENADOR DE PROJETO</a:t>
            </a:r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466831" y="1835501"/>
            <a:ext cx="2291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do Coordenador</a:t>
            </a:r>
            <a:endParaRPr lang="pt-B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466831" y="2512609"/>
            <a:ext cx="1813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EQUIPE TÉCNICA</a:t>
            </a:r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466831" y="2851163"/>
            <a:ext cx="909223" cy="2631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1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2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3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4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5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6</a:t>
            </a:r>
          </a:p>
          <a:p>
            <a:pPr>
              <a:lnSpc>
                <a:spcPct val="150000"/>
              </a:lnSpc>
            </a:pPr>
            <a:r>
              <a:rPr lang="pt-B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Nome 7</a:t>
            </a:r>
            <a:endParaRPr lang="pt-B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182920" y="2389498"/>
            <a:ext cx="4099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MACROENTREGA #número</a:t>
            </a:r>
            <a:endParaRPr lang="pt-BR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182920" y="2789608"/>
            <a:ext cx="282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Título da </a:t>
            </a:r>
            <a:r>
              <a:rPr lang="pt-BR" sz="2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macroentrega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920" y="3574437"/>
            <a:ext cx="482509" cy="482509"/>
          </a:xfrm>
          <a:prstGeom prst="rect">
            <a:avLst/>
          </a:prstGeom>
        </p:spPr>
      </p:pic>
      <p:sp>
        <p:nvSpPr>
          <p:cNvPr id="23" name="CaixaDeTexto 22"/>
          <p:cNvSpPr txBox="1"/>
          <p:nvPr/>
        </p:nvSpPr>
        <p:spPr>
          <a:xfrm>
            <a:off x="1639444" y="3615636"/>
            <a:ext cx="3907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PERÍODO DA MACROENTREGA</a:t>
            </a:r>
            <a:endParaRPr lang="pt-BR" sz="2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182920" y="4098145"/>
            <a:ext cx="3648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De XX/XX/XXXX a XX/XX/XXXX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53304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OBJETIVOS DA MACROENTREGA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90" y="823734"/>
            <a:ext cx="540000" cy="54000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980191" y="2306494"/>
            <a:ext cx="10155810" cy="284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/>
              <a:t>ESCREVA AQUI OS OBJETIVOS DA MACROENTREGA: </a:t>
            </a:r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/>
              <a:t>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turpis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/>
              <a:t> tempus. </a:t>
            </a:r>
            <a:r>
              <a:rPr lang="pt-BR" dirty="0" err="1"/>
              <a:t>Interdum</a:t>
            </a:r>
            <a:r>
              <a:rPr lang="pt-BR" dirty="0"/>
              <a:t> et </a:t>
            </a:r>
            <a:r>
              <a:rPr lang="pt-BR" dirty="0" err="1"/>
              <a:t>malesuada</a:t>
            </a:r>
            <a:r>
              <a:rPr lang="pt-BR" dirty="0"/>
              <a:t> fames ac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a </a:t>
            </a:r>
            <a:r>
              <a:rPr lang="pt-BR" dirty="0" err="1"/>
              <a:t>pretium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vitae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felis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ex. </a:t>
            </a:r>
            <a:r>
              <a:rPr lang="pt-BR" dirty="0" err="1"/>
              <a:t>Vestibulum</a:t>
            </a:r>
            <a:r>
              <a:rPr lang="pt-BR" dirty="0"/>
              <a:t>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et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cubilia</a:t>
            </a:r>
            <a:r>
              <a:rPr lang="pt-BR" dirty="0"/>
              <a:t> </a:t>
            </a:r>
            <a:r>
              <a:rPr lang="pt-BR" dirty="0" err="1"/>
              <a:t>curae</a:t>
            </a:r>
            <a:r>
              <a:rPr lang="pt-BR" dirty="0"/>
              <a:t>;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ex</a:t>
            </a:r>
            <a:r>
              <a:rPr lang="pt-BR" dirty="0"/>
              <a:t> eu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metus</a:t>
            </a:r>
            <a:r>
              <a:rPr lang="pt-BR" dirty="0"/>
              <a:t> quis </a:t>
            </a:r>
            <a:r>
              <a:rPr lang="pt-BR" dirty="0" err="1"/>
              <a:t>eros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porttitor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, </a:t>
            </a:r>
            <a:r>
              <a:rPr lang="pt-BR" dirty="0" err="1"/>
              <a:t>odio</a:t>
            </a:r>
            <a:r>
              <a:rPr lang="pt-BR" dirty="0"/>
              <a:t> non </a:t>
            </a:r>
            <a:r>
              <a:rPr lang="pt-BR" dirty="0" err="1"/>
              <a:t>lobortis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, mi libero </a:t>
            </a:r>
            <a:r>
              <a:rPr lang="pt-BR" dirty="0" err="1"/>
              <a:t>aliquet</a:t>
            </a:r>
            <a:r>
              <a:rPr lang="pt-BR" dirty="0"/>
              <a:t> ipsum,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sodales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erat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sem, eu </a:t>
            </a:r>
            <a:r>
              <a:rPr lang="pt-BR" dirty="0" err="1"/>
              <a:t>dictum</a:t>
            </a:r>
            <a:r>
              <a:rPr lang="pt-BR" dirty="0"/>
              <a:t> magna </a:t>
            </a:r>
            <a:r>
              <a:rPr lang="pt-BR" dirty="0" err="1"/>
              <a:t>lacinia</a:t>
            </a:r>
            <a:r>
              <a:rPr lang="pt-BR" dirty="0"/>
              <a:t> in.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justo ut nunc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condimentum</a:t>
            </a:r>
            <a:r>
              <a:rPr lang="pt-BR" dirty="0"/>
              <a:t>, </a:t>
            </a:r>
            <a:r>
              <a:rPr lang="pt-BR" dirty="0" err="1"/>
              <a:t>augue</a:t>
            </a:r>
            <a:r>
              <a:rPr lang="pt-BR" dirty="0"/>
              <a:t> et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, </a:t>
            </a:r>
            <a:r>
              <a:rPr lang="pt-BR" dirty="0" err="1"/>
              <a:t>lectus</a:t>
            </a:r>
            <a:r>
              <a:rPr lang="pt-BR" dirty="0"/>
              <a:t> massa </a:t>
            </a:r>
            <a:r>
              <a:rPr lang="pt-BR" dirty="0" err="1"/>
              <a:t>semper</a:t>
            </a:r>
            <a:r>
              <a:rPr lang="pt-BR" dirty="0"/>
              <a:t> magna,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ut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Fusce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in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. </a:t>
            </a:r>
            <a:endParaRPr lang="pt-BR" dirty="0" smtClean="0"/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08003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45909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RESULTADOS E DISCUSSÕES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80191" y="2306494"/>
            <a:ext cx="101558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/>
              <a:t>ESCREVA AQUI OS RESULTADOS E DISCUSSÕES DA MACROENTREGA. SE NECESSÁRIO, DUPLIQUE ESTE SLIDE PARA INSERIR MAIS TEXTO OU ACRESCENTAR </a:t>
            </a:r>
            <a:r>
              <a:rPr lang="pt-BR" dirty="0" err="1" smtClean="0"/>
              <a:t>IMAGENS.Lorem</a:t>
            </a:r>
            <a:r>
              <a:rPr lang="pt-BR" dirty="0" smtClean="0"/>
              <a:t> </a:t>
            </a:r>
            <a:r>
              <a:rPr lang="pt-BR" dirty="0"/>
              <a:t>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turpis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/>
              <a:t> tempus. </a:t>
            </a:r>
            <a:r>
              <a:rPr lang="pt-BR" dirty="0" err="1"/>
              <a:t>Interdum</a:t>
            </a:r>
            <a:r>
              <a:rPr lang="pt-BR" dirty="0"/>
              <a:t> et </a:t>
            </a:r>
            <a:r>
              <a:rPr lang="pt-BR" dirty="0" err="1"/>
              <a:t>malesuada</a:t>
            </a:r>
            <a:r>
              <a:rPr lang="pt-BR" dirty="0"/>
              <a:t> fames ac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a </a:t>
            </a:r>
            <a:r>
              <a:rPr lang="pt-BR" dirty="0" err="1"/>
              <a:t>pretium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vitae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felis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ex. </a:t>
            </a:r>
            <a:r>
              <a:rPr lang="pt-BR" dirty="0" err="1"/>
              <a:t>Vestibulum</a:t>
            </a:r>
            <a:r>
              <a:rPr lang="pt-BR" dirty="0"/>
              <a:t>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et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cubilia</a:t>
            </a:r>
            <a:r>
              <a:rPr lang="pt-BR" dirty="0"/>
              <a:t> </a:t>
            </a:r>
            <a:r>
              <a:rPr lang="pt-BR" dirty="0" err="1"/>
              <a:t>curae</a:t>
            </a:r>
            <a:r>
              <a:rPr lang="pt-BR" dirty="0"/>
              <a:t>;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ex</a:t>
            </a:r>
            <a:r>
              <a:rPr lang="pt-BR" dirty="0"/>
              <a:t> eu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metus</a:t>
            </a:r>
            <a:r>
              <a:rPr lang="pt-BR" dirty="0"/>
              <a:t> quis </a:t>
            </a:r>
            <a:r>
              <a:rPr lang="pt-BR" dirty="0" err="1"/>
              <a:t>eros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porttitor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, </a:t>
            </a:r>
            <a:r>
              <a:rPr lang="pt-BR" dirty="0" err="1"/>
              <a:t>odio</a:t>
            </a:r>
            <a:r>
              <a:rPr lang="pt-BR" dirty="0"/>
              <a:t> non </a:t>
            </a:r>
            <a:r>
              <a:rPr lang="pt-BR" dirty="0" err="1"/>
              <a:t>lobortis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, mi libero </a:t>
            </a:r>
            <a:r>
              <a:rPr lang="pt-BR" dirty="0" err="1"/>
              <a:t>aliquet</a:t>
            </a:r>
            <a:r>
              <a:rPr lang="pt-BR" dirty="0"/>
              <a:t> ipsum,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sodales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erat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sem, eu </a:t>
            </a:r>
            <a:r>
              <a:rPr lang="pt-BR" dirty="0" err="1"/>
              <a:t>dictum</a:t>
            </a:r>
            <a:r>
              <a:rPr lang="pt-BR" dirty="0"/>
              <a:t> magna </a:t>
            </a:r>
            <a:r>
              <a:rPr lang="pt-BR" dirty="0" err="1"/>
              <a:t>lacinia</a:t>
            </a:r>
            <a:r>
              <a:rPr lang="pt-BR" dirty="0"/>
              <a:t> in.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justo ut nunc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condimentum</a:t>
            </a:r>
            <a:r>
              <a:rPr lang="pt-BR" dirty="0"/>
              <a:t>, </a:t>
            </a:r>
            <a:r>
              <a:rPr lang="pt-BR" dirty="0" err="1"/>
              <a:t>augue</a:t>
            </a:r>
            <a:r>
              <a:rPr lang="pt-BR" dirty="0"/>
              <a:t> et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, </a:t>
            </a:r>
            <a:r>
              <a:rPr lang="pt-BR" dirty="0" err="1"/>
              <a:t>lectus</a:t>
            </a:r>
            <a:r>
              <a:rPr lang="pt-BR" dirty="0"/>
              <a:t> massa </a:t>
            </a:r>
            <a:r>
              <a:rPr lang="pt-BR" dirty="0" err="1"/>
              <a:t>semper</a:t>
            </a:r>
            <a:r>
              <a:rPr lang="pt-BR" dirty="0"/>
              <a:t> magna,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ut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Fusce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in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. </a:t>
            </a:r>
            <a:endParaRPr lang="pt-BR" dirty="0" smtClean="0"/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7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45909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RESULTADOS E DISCUSSÕES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2018646"/>
            <a:ext cx="3624508" cy="3624508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4911447" y="5181489"/>
            <a:ext cx="6224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LEGENDA DA IMAGEM #1. INSIRA APENAS UMA FOTO POR SLIDE, PARA MELHOR VISUALIZAÇÃO. NÃO DISTORÇA A IMAGEM, ESTICANDO-A PARA PREENCHER O SLIDE.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0016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23235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CONCLUSÕES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80191" y="2306494"/>
            <a:ext cx="101558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/>
              <a:t>ESCREVA AQUI AS CONCLUSÕES DA MACROENTREGA. </a:t>
            </a:r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/>
              <a:t>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turpis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/>
              <a:t> tempus. </a:t>
            </a:r>
            <a:r>
              <a:rPr lang="pt-BR" dirty="0" err="1"/>
              <a:t>Interdum</a:t>
            </a:r>
            <a:r>
              <a:rPr lang="pt-BR" dirty="0"/>
              <a:t> et </a:t>
            </a:r>
            <a:r>
              <a:rPr lang="pt-BR" dirty="0" err="1"/>
              <a:t>malesuada</a:t>
            </a:r>
            <a:r>
              <a:rPr lang="pt-BR" dirty="0"/>
              <a:t> fames ac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a </a:t>
            </a:r>
            <a:r>
              <a:rPr lang="pt-BR" dirty="0" err="1"/>
              <a:t>pretium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vitae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felis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ex. </a:t>
            </a:r>
            <a:r>
              <a:rPr lang="pt-BR" dirty="0" err="1"/>
              <a:t>Vestibulum</a:t>
            </a:r>
            <a:r>
              <a:rPr lang="pt-BR" dirty="0"/>
              <a:t>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et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cubilia</a:t>
            </a:r>
            <a:r>
              <a:rPr lang="pt-BR" dirty="0"/>
              <a:t> </a:t>
            </a:r>
            <a:r>
              <a:rPr lang="pt-BR" dirty="0" err="1"/>
              <a:t>curae</a:t>
            </a:r>
            <a:r>
              <a:rPr lang="pt-BR" dirty="0"/>
              <a:t>;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ex</a:t>
            </a:r>
            <a:r>
              <a:rPr lang="pt-BR" dirty="0"/>
              <a:t> eu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metus</a:t>
            </a:r>
            <a:r>
              <a:rPr lang="pt-BR" dirty="0"/>
              <a:t> quis </a:t>
            </a:r>
            <a:r>
              <a:rPr lang="pt-BR" dirty="0" err="1"/>
              <a:t>eros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porttitor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, </a:t>
            </a:r>
            <a:r>
              <a:rPr lang="pt-BR" dirty="0" err="1"/>
              <a:t>odio</a:t>
            </a:r>
            <a:r>
              <a:rPr lang="pt-BR" dirty="0"/>
              <a:t> non </a:t>
            </a:r>
            <a:r>
              <a:rPr lang="pt-BR" dirty="0" err="1"/>
              <a:t>lobortis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, mi libero </a:t>
            </a:r>
            <a:r>
              <a:rPr lang="pt-BR" dirty="0" err="1"/>
              <a:t>aliquet</a:t>
            </a:r>
            <a:r>
              <a:rPr lang="pt-BR" dirty="0"/>
              <a:t> ipsum,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sodales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erat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sem, eu </a:t>
            </a:r>
            <a:r>
              <a:rPr lang="pt-BR" dirty="0" err="1"/>
              <a:t>dictum</a:t>
            </a:r>
            <a:r>
              <a:rPr lang="pt-BR" dirty="0"/>
              <a:t> magna </a:t>
            </a:r>
            <a:r>
              <a:rPr lang="pt-BR" dirty="0" err="1"/>
              <a:t>lacinia</a:t>
            </a:r>
            <a:r>
              <a:rPr lang="pt-BR" dirty="0"/>
              <a:t> in.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justo ut nunc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condimentum</a:t>
            </a:r>
            <a:r>
              <a:rPr lang="pt-BR" dirty="0"/>
              <a:t>, </a:t>
            </a:r>
            <a:r>
              <a:rPr lang="pt-BR" dirty="0" err="1"/>
              <a:t>augue</a:t>
            </a:r>
            <a:r>
              <a:rPr lang="pt-BR" dirty="0"/>
              <a:t> et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, </a:t>
            </a:r>
            <a:r>
              <a:rPr lang="pt-BR" dirty="0" err="1"/>
              <a:t>lectus</a:t>
            </a:r>
            <a:r>
              <a:rPr lang="pt-BR" dirty="0"/>
              <a:t> massa </a:t>
            </a:r>
            <a:r>
              <a:rPr lang="pt-BR" dirty="0" err="1"/>
              <a:t>semper</a:t>
            </a:r>
            <a:r>
              <a:rPr lang="pt-BR" dirty="0"/>
              <a:t> magna,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 </a:t>
            </a:r>
            <a:r>
              <a:rPr lang="pt-BR" dirty="0" err="1"/>
              <a:t>sapien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 ut </a:t>
            </a:r>
            <a:r>
              <a:rPr lang="pt-BR" dirty="0" err="1"/>
              <a:t>sapien</a:t>
            </a:r>
            <a:r>
              <a:rPr lang="pt-BR" dirty="0"/>
              <a:t>. </a:t>
            </a:r>
            <a:r>
              <a:rPr lang="pt-BR" dirty="0" err="1"/>
              <a:t>Fusce</a:t>
            </a:r>
            <a:r>
              <a:rPr lang="pt-BR" dirty="0"/>
              <a:t>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in </a:t>
            </a:r>
            <a:r>
              <a:rPr lang="pt-BR" dirty="0" err="1"/>
              <a:t>ligula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. </a:t>
            </a:r>
            <a:endParaRPr lang="pt-BR" dirty="0" smtClean="0"/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07207" y="847513"/>
            <a:ext cx="32600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PRÓXIMOS PASSOS</a:t>
            </a:r>
            <a:endParaRPr lang="pt-BR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80191" y="2306494"/>
            <a:ext cx="101558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pt-BR" dirty="0" smtClean="0"/>
              <a:t>APRESENTAR OS PRÓXIMOS PASSOS NO PROJETO. AQUI INCLUI AS MACROENTREGAS SUBSEQUENTES COMO TAMBÉM AS TRANSFERÊNCIAS DE CONHECIMENTOS/TECNOLOGIAS DESENVOLVIDAS . </a:t>
            </a:r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/>
              <a:t>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 </a:t>
            </a:r>
            <a:r>
              <a:rPr lang="pt-BR" dirty="0" err="1"/>
              <a:t>maximus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,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elementum</a:t>
            </a:r>
            <a:r>
              <a:rPr lang="pt-BR" dirty="0"/>
              <a:t> </a:t>
            </a:r>
            <a:r>
              <a:rPr lang="pt-BR" dirty="0" err="1"/>
              <a:t>turpis</a:t>
            </a:r>
            <a:r>
              <a:rPr lang="pt-BR" dirty="0"/>
              <a:t> </a:t>
            </a:r>
            <a:r>
              <a:rPr lang="pt-BR" dirty="0" err="1">
                <a:latin typeface="Segoe UI" panose="020B0502040204020203" pitchFamily="34" charset="0"/>
                <a:cs typeface="Segoe UI" panose="020B0502040204020203" pitchFamily="34" charset="0"/>
              </a:rPr>
              <a:t>facilisis</a:t>
            </a:r>
            <a:r>
              <a:rPr lang="pt-BR" dirty="0"/>
              <a:t> tempus. </a:t>
            </a:r>
            <a:r>
              <a:rPr lang="pt-BR" dirty="0" err="1"/>
              <a:t>Interdum</a:t>
            </a:r>
            <a:r>
              <a:rPr lang="pt-BR" dirty="0"/>
              <a:t> et </a:t>
            </a:r>
            <a:r>
              <a:rPr lang="pt-BR" dirty="0" err="1"/>
              <a:t>malesuada</a:t>
            </a:r>
            <a:r>
              <a:rPr lang="pt-BR" dirty="0"/>
              <a:t> fames ac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. </a:t>
            </a:r>
            <a:r>
              <a:rPr lang="pt-BR" dirty="0" err="1"/>
              <a:t>Quisque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a </a:t>
            </a:r>
            <a:r>
              <a:rPr lang="pt-BR" dirty="0" err="1"/>
              <a:t>pretium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vitae </a:t>
            </a:r>
            <a:r>
              <a:rPr lang="pt-BR" dirty="0" err="1"/>
              <a:t>risus</a:t>
            </a:r>
            <a:r>
              <a:rPr lang="pt-BR" dirty="0"/>
              <a:t> </a:t>
            </a:r>
            <a:r>
              <a:rPr lang="pt-BR" dirty="0" err="1"/>
              <a:t>felis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ex. </a:t>
            </a:r>
            <a:r>
              <a:rPr lang="pt-BR" dirty="0" err="1"/>
              <a:t>Vestibulum</a:t>
            </a:r>
            <a:r>
              <a:rPr lang="pt-BR" dirty="0"/>
              <a:t> ante ipsum </a:t>
            </a:r>
            <a:r>
              <a:rPr lang="pt-BR" dirty="0" err="1"/>
              <a:t>primis</a:t>
            </a:r>
            <a:r>
              <a:rPr lang="pt-BR" dirty="0"/>
              <a:t> in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et </a:t>
            </a:r>
            <a:r>
              <a:rPr lang="pt-BR" dirty="0" err="1"/>
              <a:t>ultrices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cubilia</a:t>
            </a:r>
            <a:r>
              <a:rPr lang="pt-BR" dirty="0"/>
              <a:t> </a:t>
            </a:r>
            <a:r>
              <a:rPr lang="pt-BR" dirty="0" err="1"/>
              <a:t>curae</a:t>
            </a:r>
            <a:r>
              <a:rPr lang="pt-BR" dirty="0"/>
              <a:t>; </a:t>
            </a:r>
            <a:r>
              <a:rPr lang="pt-BR" dirty="0" err="1"/>
              <a:t>Morbi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ex</a:t>
            </a:r>
            <a:r>
              <a:rPr lang="pt-BR" dirty="0"/>
              <a:t> eu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pulvinar</a:t>
            </a:r>
            <a:r>
              <a:rPr lang="pt-BR" dirty="0"/>
              <a:t> </a:t>
            </a:r>
            <a:r>
              <a:rPr lang="pt-BR" dirty="0" err="1"/>
              <a:t>metus</a:t>
            </a:r>
            <a:r>
              <a:rPr lang="pt-BR" dirty="0"/>
              <a:t> quis </a:t>
            </a:r>
            <a:r>
              <a:rPr lang="pt-BR" dirty="0" err="1"/>
              <a:t>eros</a:t>
            </a:r>
            <a:r>
              <a:rPr lang="pt-BR" dirty="0"/>
              <a:t> </a:t>
            </a:r>
            <a:r>
              <a:rPr lang="pt-BR" dirty="0" err="1"/>
              <a:t>ullamcorper</a:t>
            </a:r>
            <a:r>
              <a:rPr lang="pt-BR" dirty="0"/>
              <a:t> </a:t>
            </a:r>
            <a:r>
              <a:rPr lang="pt-BR" dirty="0" err="1"/>
              <a:t>porttitor</a:t>
            </a:r>
            <a:r>
              <a:rPr lang="pt-BR" dirty="0"/>
              <a:t>. </a:t>
            </a:r>
            <a:r>
              <a:rPr lang="pt-BR" dirty="0" err="1"/>
              <a:t>Donec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, </a:t>
            </a:r>
            <a:r>
              <a:rPr lang="pt-BR" dirty="0" err="1"/>
              <a:t>odio</a:t>
            </a:r>
            <a:r>
              <a:rPr lang="pt-BR" dirty="0"/>
              <a:t> non </a:t>
            </a:r>
            <a:r>
              <a:rPr lang="pt-BR" dirty="0" err="1"/>
              <a:t>lobortis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, mi libero </a:t>
            </a:r>
            <a:r>
              <a:rPr lang="pt-BR" dirty="0" err="1"/>
              <a:t>aliquet</a:t>
            </a:r>
            <a:r>
              <a:rPr lang="pt-BR" dirty="0"/>
              <a:t> ipsum,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sodales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erat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cursus</a:t>
            </a:r>
            <a:r>
              <a:rPr lang="pt-BR" dirty="0"/>
              <a:t>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tincidunt</a:t>
            </a:r>
            <a:r>
              <a:rPr lang="pt-BR" dirty="0"/>
              <a:t>. </a:t>
            </a:r>
            <a:r>
              <a:rPr lang="pt-BR" dirty="0" err="1"/>
              <a:t>Praesent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dictum</a:t>
            </a:r>
            <a:r>
              <a:rPr lang="pt-BR" dirty="0"/>
              <a:t> sem, eu </a:t>
            </a:r>
            <a:r>
              <a:rPr lang="pt-BR" dirty="0" err="1"/>
              <a:t>dictum</a:t>
            </a:r>
            <a:r>
              <a:rPr lang="pt-BR" dirty="0"/>
              <a:t> magna </a:t>
            </a:r>
            <a:r>
              <a:rPr lang="pt-BR" dirty="0" err="1"/>
              <a:t>lacinia</a:t>
            </a:r>
            <a:r>
              <a:rPr lang="pt-BR" dirty="0"/>
              <a:t> in.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luctus</a:t>
            </a:r>
            <a:r>
              <a:rPr lang="pt-BR" dirty="0"/>
              <a:t> justo ut nunc </a:t>
            </a:r>
            <a:r>
              <a:rPr lang="pt-BR" dirty="0" err="1"/>
              <a:t>dictum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. </a:t>
            </a:r>
            <a:endParaRPr lang="pt-BR" dirty="0" smtClean="0"/>
          </a:p>
        </p:txBody>
      </p:sp>
      <p:cxnSp>
        <p:nvCxnSpPr>
          <p:cNvPr id="7" name="Conector reto 6"/>
          <p:cNvCxnSpPr/>
          <p:nvPr/>
        </p:nvCxnSpPr>
        <p:spPr>
          <a:xfrm flipH="1" flipV="1">
            <a:off x="1056000" y="1521823"/>
            <a:ext cx="10080000" cy="217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47645" y="6244045"/>
            <a:ext cx="3588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POLO DE INOVAÇÃO DE MATÃO </a:t>
            </a:r>
            <a:r>
              <a:rPr lang="pt-BR" sz="1200" dirty="0" smtClean="0"/>
              <a:t>– UNIDADE EMBRAPII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0" y="8244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780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8</cp:revision>
  <dcterms:created xsi:type="dcterms:W3CDTF">2025-05-14T16:47:49Z</dcterms:created>
  <dcterms:modified xsi:type="dcterms:W3CDTF">2025-05-15T09:55:35Z</dcterms:modified>
</cp:coreProperties>
</file>